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comments/comment1.xml" ContentType="application/vnd.openxmlformats-officedocument.presentationml.comments+xml"/>
  <Override PartName="/ppt/tags/tag3.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66"/>
  </p:notesMasterIdLst>
  <p:sldIdLst>
    <p:sldId id="258" r:id="rId2"/>
    <p:sldId id="263" r:id="rId3"/>
    <p:sldId id="268" r:id="rId4"/>
    <p:sldId id="289" r:id="rId5"/>
    <p:sldId id="290" r:id="rId6"/>
    <p:sldId id="291" r:id="rId7"/>
    <p:sldId id="292" r:id="rId8"/>
    <p:sldId id="293" r:id="rId9"/>
    <p:sldId id="294" r:id="rId10"/>
    <p:sldId id="300" r:id="rId11"/>
    <p:sldId id="301" r:id="rId12"/>
    <p:sldId id="302" r:id="rId13"/>
    <p:sldId id="334" r:id="rId14"/>
    <p:sldId id="295" r:id="rId15"/>
    <p:sldId id="336" r:id="rId16"/>
    <p:sldId id="335" r:id="rId17"/>
    <p:sldId id="324" r:id="rId18"/>
    <p:sldId id="325" r:id="rId19"/>
    <p:sldId id="326" r:id="rId20"/>
    <p:sldId id="327" r:id="rId21"/>
    <p:sldId id="328" r:id="rId22"/>
    <p:sldId id="329" r:id="rId23"/>
    <p:sldId id="330" r:id="rId24"/>
    <p:sldId id="331" r:id="rId25"/>
    <p:sldId id="332" r:id="rId26"/>
    <p:sldId id="333" r:id="rId27"/>
    <p:sldId id="264" r:id="rId28"/>
    <p:sldId id="296" r:id="rId29"/>
    <p:sldId id="299" r:id="rId30"/>
    <p:sldId id="298" r:id="rId31"/>
    <p:sldId id="297" r:id="rId32"/>
    <p:sldId id="303" r:id="rId33"/>
    <p:sldId id="304" r:id="rId34"/>
    <p:sldId id="273" r:id="rId35"/>
    <p:sldId id="274" r:id="rId36"/>
    <p:sldId id="305" r:id="rId37"/>
    <p:sldId id="306" r:id="rId38"/>
    <p:sldId id="307" r:id="rId39"/>
    <p:sldId id="308" r:id="rId40"/>
    <p:sldId id="309" r:id="rId41"/>
    <p:sldId id="310" r:id="rId42"/>
    <p:sldId id="311" r:id="rId43"/>
    <p:sldId id="312" r:id="rId44"/>
    <p:sldId id="313" r:id="rId45"/>
    <p:sldId id="277" r:id="rId46"/>
    <p:sldId id="314" r:id="rId47"/>
    <p:sldId id="315" r:id="rId48"/>
    <p:sldId id="316" r:id="rId49"/>
    <p:sldId id="317" r:id="rId50"/>
    <p:sldId id="318" r:id="rId51"/>
    <p:sldId id="319" r:id="rId52"/>
    <p:sldId id="320" r:id="rId53"/>
    <p:sldId id="321" r:id="rId54"/>
    <p:sldId id="322" r:id="rId55"/>
    <p:sldId id="323" r:id="rId56"/>
    <p:sldId id="267" r:id="rId57"/>
    <p:sldId id="279" r:id="rId58"/>
    <p:sldId id="275" r:id="rId59"/>
    <p:sldId id="287" r:id="rId60"/>
    <p:sldId id="281" r:id="rId61"/>
    <p:sldId id="280" r:id="rId62"/>
    <p:sldId id="278" r:id="rId63"/>
    <p:sldId id="288" r:id="rId64"/>
    <p:sldId id="286" r:id="rId6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98304" initials="9"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4715"/>
  </p:normalViewPr>
  <p:slideViewPr>
    <p:cSldViewPr snapToGrid="0" snapToObjects="1">
      <p:cViewPr varScale="1">
        <p:scale>
          <a:sx n="108" d="100"/>
          <a:sy n="108" d="100"/>
        </p:scale>
        <p:origin x="672" y="138"/>
      </p:cViewPr>
      <p:guideLst/>
    </p:cSldViewPr>
  </p:slideViewPr>
  <p:notesTextViewPr>
    <p:cViewPr>
      <p:scale>
        <a:sx n="1" d="1"/>
        <a:sy n="1" d="1"/>
      </p:scale>
      <p:origin x="0" y="0"/>
    </p:cViewPr>
  </p:notesTextViewPr>
  <p:notesViewPr>
    <p:cSldViewPr snapToGrid="0" snapToObjects="1">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2-29T21:31:39.751"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9F4961-F671-D840-803D-4B02C199AB47}" type="datetimeFigureOut">
              <a:rPr kumimoji="1" lang="zh-CN" altLang="en-US" smtClean="0"/>
              <a:t>2021/12/30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78546-C430-4549-B45A-EA3B29F81B38}" type="slidenum">
              <a:rPr kumimoji="1" lang="zh-CN" altLang="en-US" smtClean="0"/>
              <a:t>‹#›</a:t>
            </a:fld>
            <a:endParaRPr kumimoji="1" lang="zh-CN" altLang="en-US"/>
          </a:p>
        </p:txBody>
      </p:sp>
    </p:spTree>
    <p:extLst>
      <p:ext uri="{BB962C8B-B14F-4D97-AF65-F5344CB8AC3E}">
        <p14:creationId xmlns:p14="http://schemas.microsoft.com/office/powerpoint/2010/main" val="97189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9CB78546-C430-4549-B45A-EA3B29F81B38}" type="slidenum">
              <a:rPr kumimoji="1" lang="zh-CN" altLang="en-US" smtClean="0"/>
              <a:t>1</a:t>
            </a:fld>
            <a:endParaRPr kumimoji="1" lang="zh-CN" altLang="en-US"/>
          </a:p>
        </p:txBody>
      </p:sp>
    </p:spTree>
    <p:extLst>
      <p:ext uri="{BB962C8B-B14F-4D97-AF65-F5344CB8AC3E}">
        <p14:creationId xmlns:p14="http://schemas.microsoft.com/office/powerpoint/2010/main" val="1476153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CB78546-C430-4549-B45A-EA3B29F81B38}" type="slidenum">
              <a:rPr kumimoji="1" lang="zh-CN" altLang="en-US" smtClean="0"/>
              <a:t>9</a:t>
            </a:fld>
            <a:endParaRPr kumimoji="1" lang="zh-CN" altLang="en-US"/>
          </a:p>
        </p:txBody>
      </p:sp>
    </p:spTree>
    <p:extLst>
      <p:ext uri="{BB962C8B-B14F-4D97-AF65-F5344CB8AC3E}">
        <p14:creationId xmlns:p14="http://schemas.microsoft.com/office/powerpoint/2010/main" val="3382808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9CB78546-C430-4549-B45A-EA3B29F81B38}" type="slidenum">
              <a:rPr kumimoji="1" lang="zh-CN" altLang="en-US" smtClean="0"/>
              <a:t>64</a:t>
            </a:fld>
            <a:endParaRPr kumimoji="1" lang="zh-CN" altLang="en-US"/>
          </a:p>
        </p:txBody>
      </p:sp>
    </p:spTree>
    <p:extLst>
      <p:ext uri="{BB962C8B-B14F-4D97-AF65-F5344CB8AC3E}">
        <p14:creationId xmlns:p14="http://schemas.microsoft.com/office/powerpoint/2010/main" val="411826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28175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标题幻灯片">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8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标题幻灯片">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566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标题幻灯片">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759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a:cs typeface="Segoe UI Light"/>
              </a:rPr>
              <a:t>Century Gothic</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585"/>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
        <p:nvSpPr>
          <p:cNvPr id="2" name="矩形 1"/>
          <p:cNvSpPr/>
          <p:nvPr userDrawn="1"/>
        </p:nvSpPr>
        <p:spPr>
          <a:xfrm rot="9822520">
            <a:off x="3099071" y="4109867"/>
            <a:ext cx="716990" cy="71699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rot="18585722">
            <a:off x="2900872" y="1691059"/>
            <a:ext cx="1958891" cy="1958891"/>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rot="4450317">
            <a:off x="2505540" y="3164955"/>
            <a:ext cx="139775" cy="1397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rot="892948">
            <a:off x="1669486" y="2837932"/>
            <a:ext cx="381184" cy="381184"/>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rot="4240722">
            <a:off x="2955271" y="3408914"/>
            <a:ext cx="211665" cy="21166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rot="3863176">
            <a:off x="2173226" y="2423623"/>
            <a:ext cx="478989" cy="478989"/>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rot="187853">
            <a:off x="1161290" y="1759072"/>
            <a:ext cx="669411" cy="66941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userDrawn="1"/>
        </p:nvSpPr>
        <p:spPr>
          <a:xfrm rot="905749">
            <a:off x="2244535" y="1321826"/>
            <a:ext cx="962806" cy="962806"/>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userDrawn="1"/>
        </p:nvSpPr>
        <p:spPr>
          <a:xfrm rot="19322284">
            <a:off x="2044076" y="1701161"/>
            <a:ext cx="204135" cy="20413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userDrawn="1"/>
        </p:nvSpPr>
        <p:spPr>
          <a:xfrm rot="42066">
            <a:off x="1017200" y="3789355"/>
            <a:ext cx="252619" cy="252619"/>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userDrawn="1"/>
        </p:nvSpPr>
        <p:spPr>
          <a:xfrm rot="20117985">
            <a:off x="3894745" y="1815825"/>
            <a:ext cx="2847505" cy="284750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userDrawn="1"/>
        </p:nvSpPr>
        <p:spPr>
          <a:xfrm rot="905749">
            <a:off x="2447007" y="4636477"/>
            <a:ext cx="958417" cy="958417"/>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userDrawn="1"/>
        </p:nvSpPr>
        <p:spPr>
          <a:xfrm rot="19322284">
            <a:off x="4995333" y="5259205"/>
            <a:ext cx="204135" cy="20413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userDrawn="1"/>
        </p:nvSpPr>
        <p:spPr>
          <a:xfrm rot="19736611">
            <a:off x="3735113" y="4395457"/>
            <a:ext cx="997607" cy="997607"/>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31176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1"/>
          <p:cNvSpPr/>
          <p:nvPr userDrawn="1"/>
        </p:nvSpPr>
        <p:spPr>
          <a:xfrm rot="19896190">
            <a:off x="-846980" y="4391937"/>
            <a:ext cx="3716222" cy="371622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rot="21433404">
            <a:off x="1038840" y="3145644"/>
            <a:ext cx="1172399" cy="1172399"/>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rot="18900000">
            <a:off x="2964992" y="4498454"/>
            <a:ext cx="562742" cy="562742"/>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rot="19462407">
            <a:off x="858415" y="3412397"/>
            <a:ext cx="305434" cy="305434"/>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rot="2220555">
            <a:off x="9068972" y="-665078"/>
            <a:ext cx="2602001" cy="2602001"/>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rot="20263186">
            <a:off x="10805818" y="58017"/>
            <a:ext cx="2082844" cy="2082844"/>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userDrawn="1"/>
        </p:nvSpPr>
        <p:spPr>
          <a:xfrm rot="20229117">
            <a:off x="7312023" y="556810"/>
            <a:ext cx="562742" cy="56274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rot="20229117">
            <a:off x="10862351" y="2812891"/>
            <a:ext cx="472953" cy="472953"/>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userDrawn="1"/>
        </p:nvSpPr>
        <p:spPr>
          <a:xfrm rot="17430621">
            <a:off x="3026992" y="5398176"/>
            <a:ext cx="219002" cy="21900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占位符 7"/>
          <p:cNvSpPr>
            <a:spLocks noGrp="1"/>
          </p:cNvSpPr>
          <p:nvPr>
            <p:ph type="body" sz="quarter" idx="10" hasCustomPrompt="1"/>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37806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rot="19238099">
            <a:off x="11440980" y="5083135"/>
            <a:ext cx="442243" cy="44224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rot="2558654">
            <a:off x="10718032" y="5587230"/>
            <a:ext cx="1790831" cy="1790831"/>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rot="20601285">
            <a:off x="9831264" y="6039855"/>
            <a:ext cx="1029918" cy="1029918"/>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userDrawn="1"/>
        </p:nvSpPr>
        <p:spPr>
          <a:xfrm rot="20567216">
            <a:off x="9227888" y="6150357"/>
            <a:ext cx="265265" cy="26526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rot="20567216">
            <a:off x="11022574" y="4821816"/>
            <a:ext cx="308836" cy="3088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userDrawn="1"/>
        </p:nvSpPr>
        <p:spPr>
          <a:xfrm rot="19896190">
            <a:off x="696210" y="33589"/>
            <a:ext cx="669411" cy="66941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rot="21433404">
            <a:off x="-424797" y="-289495"/>
            <a:ext cx="1261894" cy="1261894"/>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rot="18585722">
            <a:off x="1181569" y="925974"/>
            <a:ext cx="284699" cy="284699"/>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userDrawn="1"/>
        </p:nvSpPr>
        <p:spPr>
          <a:xfrm rot="17430621">
            <a:off x="1311074" y="134869"/>
            <a:ext cx="204135" cy="20413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占位符 7"/>
          <p:cNvSpPr>
            <a:spLocks noGrp="1"/>
          </p:cNvSpPr>
          <p:nvPr>
            <p:ph type="body" sz="quarter" idx="10" hasCustomPrompt="1"/>
          </p:nvPr>
        </p:nvSpPr>
        <p:spPr>
          <a:xfrm>
            <a:off x="1713834"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303455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rot="15361769">
            <a:off x="6558089" y="-388007"/>
            <a:ext cx="1171437" cy="1171437"/>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rot="2558654">
            <a:off x="6112257" y="3254276"/>
            <a:ext cx="331525" cy="33152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rot="20601285">
            <a:off x="5807448" y="2602019"/>
            <a:ext cx="472692" cy="472692"/>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userDrawn="1"/>
        </p:nvSpPr>
        <p:spPr>
          <a:xfrm rot="2349059">
            <a:off x="6265431" y="2733673"/>
            <a:ext cx="223715" cy="2237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rot="1971513">
            <a:off x="5492430" y="1969500"/>
            <a:ext cx="478989" cy="478989"/>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userDrawn="1"/>
        </p:nvSpPr>
        <p:spPr>
          <a:xfrm rot="19896190">
            <a:off x="6547995" y="1195050"/>
            <a:ext cx="669411" cy="66941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rot="20614086">
            <a:off x="4738005" y="792153"/>
            <a:ext cx="1325599" cy="1325599"/>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rot="18585722">
            <a:off x="4977502" y="-1036467"/>
            <a:ext cx="1958891" cy="1958891"/>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userDrawn="1"/>
        </p:nvSpPr>
        <p:spPr>
          <a:xfrm rot="17430621">
            <a:off x="4648690" y="376003"/>
            <a:ext cx="204135" cy="20413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userDrawn="1"/>
        </p:nvSpPr>
        <p:spPr>
          <a:xfrm rot="19750403">
            <a:off x="6270904" y="2051889"/>
            <a:ext cx="252619" cy="252619"/>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userDrawn="1"/>
        </p:nvSpPr>
        <p:spPr>
          <a:xfrm rot="19896190">
            <a:off x="4118801" y="1264919"/>
            <a:ext cx="329419" cy="3294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占位符 7"/>
          <p:cNvSpPr>
            <a:spLocks noGrp="1"/>
          </p:cNvSpPr>
          <p:nvPr>
            <p:ph type="body" sz="quarter" idx="10" hasCustomPrompt="1"/>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94702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rot="15361769">
            <a:off x="6558089" y="-388007"/>
            <a:ext cx="1171437" cy="1171437"/>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rot="2558654">
            <a:off x="6112257" y="3254276"/>
            <a:ext cx="331525" cy="33152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rot="20601285">
            <a:off x="5807448" y="2602019"/>
            <a:ext cx="472692" cy="472692"/>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userDrawn="1"/>
        </p:nvSpPr>
        <p:spPr>
          <a:xfrm rot="2349059">
            <a:off x="6265431" y="2733673"/>
            <a:ext cx="223715" cy="2237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rot="1971513">
            <a:off x="5492430" y="1969500"/>
            <a:ext cx="478989" cy="478989"/>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userDrawn="1"/>
        </p:nvSpPr>
        <p:spPr>
          <a:xfrm rot="19896190">
            <a:off x="6547995" y="1195050"/>
            <a:ext cx="669411" cy="66941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rot="20614086">
            <a:off x="4738005" y="792153"/>
            <a:ext cx="1325599" cy="1325599"/>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rot="18585722">
            <a:off x="4977502" y="-1036467"/>
            <a:ext cx="1958891" cy="1958891"/>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userDrawn="1"/>
        </p:nvSpPr>
        <p:spPr>
          <a:xfrm rot="17430621">
            <a:off x="4648690" y="376003"/>
            <a:ext cx="204135" cy="20413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userDrawn="1"/>
        </p:nvSpPr>
        <p:spPr>
          <a:xfrm rot="19750403">
            <a:off x="6270904" y="2051889"/>
            <a:ext cx="252619" cy="252619"/>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userDrawn="1"/>
        </p:nvSpPr>
        <p:spPr>
          <a:xfrm rot="19896190">
            <a:off x="4118801" y="1264919"/>
            <a:ext cx="329419" cy="3294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占位符 7"/>
          <p:cNvSpPr>
            <a:spLocks noGrp="1"/>
          </p:cNvSpPr>
          <p:nvPr>
            <p:ph type="body" sz="quarter" idx="10" hasCustomPrompt="1"/>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5" name="矩形 14"/>
          <p:cNvSpPr/>
          <p:nvPr userDrawn="1"/>
        </p:nvSpPr>
        <p:spPr>
          <a:xfrm rot="9822520">
            <a:off x="8665853" y="4696597"/>
            <a:ext cx="716990" cy="71699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userDrawn="1"/>
        </p:nvSpPr>
        <p:spPr>
          <a:xfrm rot="18585722">
            <a:off x="8467654" y="2277789"/>
            <a:ext cx="1958891" cy="1958891"/>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rot="4450317">
            <a:off x="8072322" y="3751685"/>
            <a:ext cx="139775" cy="1397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userDrawn="1"/>
        </p:nvSpPr>
        <p:spPr>
          <a:xfrm rot="892948">
            <a:off x="7236268" y="3424662"/>
            <a:ext cx="381184" cy="381184"/>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userDrawn="1"/>
        </p:nvSpPr>
        <p:spPr>
          <a:xfrm rot="4240722">
            <a:off x="8522053" y="3995644"/>
            <a:ext cx="211665" cy="21166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userDrawn="1"/>
        </p:nvSpPr>
        <p:spPr>
          <a:xfrm rot="3863176">
            <a:off x="7740008" y="3010353"/>
            <a:ext cx="478989" cy="478989"/>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userDrawn="1"/>
        </p:nvSpPr>
        <p:spPr>
          <a:xfrm rot="187853">
            <a:off x="6728072" y="2345802"/>
            <a:ext cx="669411" cy="66941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userDrawn="1"/>
        </p:nvSpPr>
        <p:spPr>
          <a:xfrm rot="905749">
            <a:off x="7811317" y="1908556"/>
            <a:ext cx="962806" cy="962806"/>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userDrawn="1"/>
        </p:nvSpPr>
        <p:spPr>
          <a:xfrm rot="19322284">
            <a:off x="7610858" y="2287891"/>
            <a:ext cx="204135" cy="20413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userDrawn="1"/>
        </p:nvSpPr>
        <p:spPr>
          <a:xfrm rot="42066">
            <a:off x="6583982" y="4376085"/>
            <a:ext cx="252619" cy="252619"/>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userDrawn="1"/>
        </p:nvSpPr>
        <p:spPr>
          <a:xfrm rot="20117985">
            <a:off x="9461527" y="2402555"/>
            <a:ext cx="2847505" cy="284750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userDrawn="1"/>
        </p:nvSpPr>
        <p:spPr>
          <a:xfrm rot="905749">
            <a:off x="8013789" y="5223207"/>
            <a:ext cx="958417" cy="958417"/>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userDrawn="1"/>
        </p:nvSpPr>
        <p:spPr>
          <a:xfrm rot="19322284">
            <a:off x="10562115" y="5845935"/>
            <a:ext cx="204135" cy="20413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userDrawn="1"/>
        </p:nvSpPr>
        <p:spPr>
          <a:xfrm rot="19736611">
            <a:off x="9301895" y="4982187"/>
            <a:ext cx="997607" cy="997607"/>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85799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标题幻灯片">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rot="6238231" flipH="1">
            <a:off x="9407392" y="4234793"/>
            <a:ext cx="1171437" cy="1171437"/>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rot="19041346" flipH="1">
            <a:off x="10088253" y="6106343"/>
            <a:ext cx="188104" cy="188104"/>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rot="998715" flipH="1">
            <a:off x="10506343" y="5622066"/>
            <a:ext cx="472692" cy="472692"/>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userDrawn="1"/>
        </p:nvSpPr>
        <p:spPr>
          <a:xfrm rot="19250941" flipH="1">
            <a:off x="10179321" y="5688691"/>
            <a:ext cx="223715" cy="2237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rot="19628487" flipH="1">
            <a:off x="11165499" y="6592300"/>
            <a:ext cx="478989" cy="478989"/>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userDrawn="1"/>
        </p:nvSpPr>
        <p:spPr>
          <a:xfrm rot="1703810" flipH="1">
            <a:off x="11537857" y="2659624"/>
            <a:ext cx="669411" cy="66941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rot="985914" flipH="1">
            <a:off x="11073314" y="5414953"/>
            <a:ext cx="1325599" cy="1325599"/>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rot="3014278" flipH="1">
            <a:off x="10200525" y="3586333"/>
            <a:ext cx="1958891" cy="1958891"/>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userDrawn="1"/>
        </p:nvSpPr>
        <p:spPr>
          <a:xfrm rot="4169379" flipH="1">
            <a:off x="8954405" y="5462201"/>
            <a:ext cx="204135" cy="20413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userDrawn="1"/>
        </p:nvSpPr>
        <p:spPr>
          <a:xfrm rot="1849597" flipH="1">
            <a:off x="10415339" y="6386801"/>
            <a:ext cx="669019" cy="669019"/>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userDrawn="1"/>
        </p:nvSpPr>
        <p:spPr>
          <a:xfrm rot="1703810" flipH="1">
            <a:off x="10051625" y="3232154"/>
            <a:ext cx="329419" cy="3294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占位符 7"/>
          <p:cNvSpPr>
            <a:spLocks noGrp="1"/>
          </p:cNvSpPr>
          <p:nvPr>
            <p:ph type="body" sz="quarter" idx="10" hasCustomPrompt="1"/>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468703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标题幻灯片">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76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176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79" r:id="rId1"/>
    <p:sldLayoutId id="2147483689" r:id="rId2"/>
    <p:sldLayoutId id="2147483685" r:id="rId3"/>
    <p:sldLayoutId id="2147483686" r:id="rId4"/>
    <p:sldLayoutId id="2147483687" r:id="rId5"/>
    <p:sldLayoutId id="2147483690" r:id="rId6"/>
    <p:sldLayoutId id="2147483688" r:id="rId7"/>
    <p:sldLayoutId id="2147483683" r:id="rId8"/>
    <p:sldLayoutId id="2147483680" r:id="rId9"/>
    <p:sldLayoutId id="2147483681" r:id="rId10"/>
    <p:sldLayoutId id="2147483682" r:id="rId11"/>
    <p:sldLayoutId id="2147483684" r:id="rId12"/>
    <p:sldLayoutId id="2147483662" r:id="rId13"/>
    <p:sldLayoutId id="2147483664" r:id="rId14"/>
    <p:sldLayoutId id="2147483663" r:id="rId15"/>
    <p:sldLayoutId id="21474836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comments" Target="../comments/commen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office.msn.com.cn/" TargetMode="Externa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788848" y="1294892"/>
            <a:ext cx="6614311" cy="830997"/>
          </a:xfrm>
          <a:prstGeom prst="rect">
            <a:avLst/>
          </a:prstGeom>
          <a:noFill/>
        </p:spPr>
        <p:txBody>
          <a:bodyPr wrap="none" rtlCol="0">
            <a:spAutoFit/>
          </a:bodyPr>
          <a:lstStyle/>
          <a:p>
            <a:pPr algn="ctr"/>
            <a:r>
              <a:rPr kumimoji="1" lang="zh-CN" altLang="en-US" sz="4800" b="1" dirty="0">
                <a:solidFill>
                  <a:schemeClr val="accent1"/>
                </a:solidFill>
                <a:latin typeface="Microsoft YaHei" charset="0"/>
                <a:ea typeface="Microsoft YaHei" charset="0"/>
                <a:cs typeface="Microsoft YaHei" charset="0"/>
              </a:rPr>
              <a:t>信软学院学院</a:t>
            </a:r>
            <a:r>
              <a:rPr kumimoji="1" lang="en-US" altLang="zh-CN" sz="4800" b="1" dirty="0">
                <a:solidFill>
                  <a:schemeClr val="accent1"/>
                </a:solidFill>
                <a:latin typeface="Microsoft YaHei" charset="0"/>
                <a:ea typeface="Microsoft YaHei" charset="0"/>
                <a:cs typeface="Microsoft YaHei" charset="0"/>
              </a:rPr>
              <a:t>PBLF</a:t>
            </a:r>
            <a:r>
              <a:rPr kumimoji="1" lang="zh-CN" altLang="en-US" sz="4800" b="1" dirty="0">
                <a:solidFill>
                  <a:schemeClr val="accent1"/>
                </a:solidFill>
                <a:latin typeface="Microsoft YaHei" charset="0"/>
                <a:ea typeface="Microsoft YaHei" charset="0"/>
                <a:cs typeface="Microsoft YaHei" charset="0"/>
              </a:rPr>
              <a:t>课程</a:t>
            </a:r>
          </a:p>
        </p:txBody>
      </p:sp>
      <p:sp>
        <p:nvSpPr>
          <p:cNvPr id="4" name="文本框 3"/>
          <p:cNvSpPr txBox="1"/>
          <p:nvPr/>
        </p:nvSpPr>
        <p:spPr>
          <a:xfrm>
            <a:off x="4121742" y="2227489"/>
            <a:ext cx="3948518" cy="1107996"/>
          </a:xfrm>
          <a:prstGeom prst="rect">
            <a:avLst/>
          </a:prstGeom>
          <a:solidFill>
            <a:schemeClr val="accent4"/>
          </a:solidFill>
        </p:spPr>
        <p:txBody>
          <a:bodyPr wrap="none" rtlCol="0">
            <a:spAutoFit/>
          </a:bodyPr>
          <a:lstStyle/>
          <a:p>
            <a:pPr algn="ctr"/>
            <a:r>
              <a:rPr kumimoji="1" lang="en-US" altLang="zh-CN" sz="6600" b="1" dirty="0">
                <a:solidFill>
                  <a:schemeClr val="bg1"/>
                </a:solidFill>
                <a:latin typeface="Microsoft YaHei" charset="0"/>
                <a:ea typeface="Microsoft YaHei" charset="0"/>
                <a:cs typeface="Microsoft YaHei" charset="0"/>
              </a:rPr>
              <a:t>PBLF</a:t>
            </a:r>
            <a:r>
              <a:rPr kumimoji="1" lang="zh-CN" altLang="en-US" sz="6600" b="1" dirty="0">
                <a:solidFill>
                  <a:schemeClr val="bg1"/>
                </a:solidFill>
                <a:latin typeface="Microsoft YaHei" charset="0"/>
                <a:ea typeface="Microsoft YaHei" charset="0"/>
                <a:cs typeface="Microsoft YaHei" charset="0"/>
              </a:rPr>
              <a:t>答辩</a:t>
            </a:r>
          </a:p>
        </p:txBody>
      </p:sp>
      <p:sp>
        <p:nvSpPr>
          <p:cNvPr id="5" name="文本框 4"/>
          <p:cNvSpPr txBox="1"/>
          <p:nvPr/>
        </p:nvSpPr>
        <p:spPr>
          <a:xfrm>
            <a:off x="4567380" y="3437085"/>
            <a:ext cx="3057247" cy="523220"/>
          </a:xfrm>
          <a:prstGeom prst="rect">
            <a:avLst/>
          </a:prstGeom>
          <a:noFill/>
        </p:spPr>
        <p:txBody>
          <a:bodyPr wrap="none" rtlCol="0">
            <a:spAutoFit/>
          </a:bodyPr>
          <a:lstStyle/>
          <a:p>
            <a:pPr algn="ctr"/>
            <a:r>
              <a:rPr kumimoji="1" lang="en-US" altLang="zh-CN" sz="2800" b="1" dirty="0">
                <a:solidFill>
                  <a:schemeClr val="accent1"/>
                </a:solidFill>
                <a:latin typeface="Microsoft YaHei" charset="0"/>
                <a:ea typeface="Microsoft YaHei" charset="0"/>
                <a:cs typeface="Microsoft YaHei" charset="0"/>
              </a:rPr>
              <a:t>《</a:t>
            </a:r>
            <a:r>
              <a:rPr kumimoji="1" lang="zh-CN" altLang="en-US" sz="2800" b="1" dirty="0">
                <a:solidFill>
                  <a:schemeClr val="accent1"/>
                </a:solidFill>
                <a:latin typeface="Microsoft YaHei" charset="0"/>
                <a:ea typeface="Microsoft YaHei" charset="0"/>
                <a:cs typeface="Microsoft YaHei" charset="0"/>
              </a:rPr>
              <a:t>烧脑游戏串烧</a:t>
            </a:r>
            <a:r>
              <a:rPr kumimoji="1" lang="en-US" altLang="zh-CN" sz="2800" b="1" dirty="0">
                <a:solidFill>
                  <a:schemeClr val="accent1"/>
                </a:solidFill>
                <a:latin typeface="Microsoft YaHei" charset="0"/>
                <a:ea typeface="Microsoft YaHei" charset="0"/>
                <a:cs typeface="Microsoft YaHei" charset="0"/>
              </a:rPr>
              <a:t>》</a:t>
            </a:r>
            <a:endParaRPr kumimoji="1" lang="zh-CN" altLang="en-US" sz="2800" b="1" dirty="0">
              <a:solidFill>
                <a:schemeClr val="accent2"/>
              </a:solidFill>
              <a:latin typeface="Microsoft YaHei" charset="0"/>
              <a:ea typeface="Microsoft YaHei" charset="0"/>
              <a:cs typeface="Microsoft YaHei" charset="0"/>
            </a:endParaRPr>
          </a:p>
        </p:txBody>
      </p:sp>
      <p:sp>
        <p:nvSpPr>
          <p:cNvPr id="6" name="文本框 8"/>
          <p:cNvSpPr txBox="1"/>
          <p:nvPr/>
        </p:nvSpPr>
        <p:spPr>
          <a:xfrm>
            <a:off x="4448899" y="4178020"/>
            <a:ext cx="3294202" cy="1526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50000"/>
              </a:lnSpc>
              <a:buFont typeface="Wingdings" charset="2"/>
              <a:buChar char="n"/>
            </a:pPr>
            <a:r>
              <a:rPr lang="zh-CN" altLang="en-US" sz="1600" b="1" dirty="0">
                <a:solidFill>
                  <a:schemeClr val="tx1">
                    <a:lumMod val="50000"/>
                    <a:lumOff val="50000"/>
                  </a:schemeClr>
                </a:solidFill>
                <a:latin typeface="微软雅黑" charset="0"/>
                <a:ea typeface="微软雅黑" charset="0"/>
              </a:rPr>
              <a:t>学校名称：</a:t>
            </a:r>
            <a:r>
              <a:rPr lang="en-US" altLang="zh-CN" sz="1600" b="1" dirty="0">
                <a:solidFill>
                  <a:schemeClr val="tx1">
                    <a:lumMod val="50000"/>
                    <a:lumOff val="50000"/>
                  </a:schemeClr>
                </a:solidFill>
                <a:latin typeface="微软雅黑" charset="0"/>
                <a:ea typeface="微软雅黑" charset="0"/>
              </a:rPr>
              <a:t>UESTC</a:t>
            </a:r>
          </a:p>
          <a:p>
            <a:pPr marL="285750" indent="-285750" algn="ctr">
              <a:lnSpc>
                <a:spcPct val="150000"/>
              </a:lnSpc>
              <a:buFont typeface="Wingdings" charset="2"/>
              <a:buChar char="n"/>
            </a:pPr>
            <a:r>
              <a:rPr lang="zh-CN" altLang="en-US" sz="1600" b="1" dirty="0">
                <a:solidFill>
                  <a:schemeClr val="tx1">
                    <a:lumMod val="50000"/>
                    <a:lumOff val="50000"/>
                  </a:schemeClr>
                </a:solidFill>
                <a:latin typeface="微软雅黑" panose="020B0503020204020204" charset="-122"/>
                <a:ea typeface="微软雅黑" panose="020B0503020204020204" charset="-122"/>
              </a:rPr>
              <a:t>指导老师：</a:t>
            </a:r>
            <a:r>
              <a:rPr lang="zh-CN" altLang="zh-CN" sz="1600" b="1" dirty="0">
                <a:solidFill>
                  <a:schemeClr val="tx1">
                    <a:lumMod val="50000"/>
                    <a:lumOff val="50000"/>
                  </a:schemeClr>
                </a:solidFill>
                <a:latin typeface="微软雅黑" panose="020B0503020204020204" charset="-122"/>
                <a:ea typeface="微软雅黑" panose="020B0503020204020204" charset="-122"/>
              </a:rPr>
              <a:t>陈伟</a:t>
            </a:r>
            <a:endParaRPr lang="zh-CN" altLang="en-US" sz="1600" b="1" dirty="0">
              <a:solidFill>
                <a:schemeClr val="tx1">
                  <a:lumMod val="50000"/>
                  <a:lumOff val="50000"/>
                </a:schemeClr>
              </a:solidFill>
              <a:latin typeface="微软雅黑" charset="0"/>
              <a:ea typeface="微软雅黑" charset="0"/>
            </a:endParaRPr>
          </a:p>
          <a:p>
            <a:pPr marL="285750" indent="-285750" algn="ctr">
              <a:lnSpc>
                <a:spcPct val="150000"/>
              </a:lnSpc>
              <a:buFont typeface="Wingdings" charset="2"/>
              <a:buChar char="n"/>
            </a:pPr>
            <a:r>
              <a:rPr lang="zh-CN" altLang="en-US" sz="1600" b="1" dirty="0">
                <a:solidFill>
                  <a:schemeClr val="tx1">
                    <a:lumMod val="50000"/>
                    <a:lumOff val="50000"/>
                  </a:schemeClr>
                </a:solidFill>
                <a:latin typeface="微软雅黑" charset="0"/>
                <a:ea typeface="微软雅黑" charset="0"/>
              </a:rPr>
              <a:t>报告人：刘芮利、赵晗、</a:t>
            </a:r>
            <a:endParaRPr lang="en-US" altLang="zh-CN" sz="1600" b="1" dirty="0">
              <a:solidFill>
                <a:schemeClr val="tx1">
                  <a:lumMod val="50000"/>
                  <a:lumOff val="50000"/>
                </a:schemeClr>
              </a:solidFill>
              <a:latin typeface="微软雅黑" charset="0"/>
              <a:ea typeface="微软雅黑" charset="0"/>
            </a:endParaRPr>
          </a:p>
          <a:p>
            <a:pPr algn="ctr">
              <a:lnSpc>
                <a:spcPct val="150000"/>
              </a:lnSpc>
            </a:pPr>
            <a:r>
              <a:rPr lang="zh-CN" altLang="en-US" sz="1600" b="1" dirty="0">
                <a:solidFill>
                  <a:schemeClr val="tx1">
                    <a:lumMod val="50000"/>
                    <a:lumOff val="50000"/>
                  </a:schemeClr>
                </a:solidFill>
                <a:latin typeface="微软雅黑" charset="0"/>
                <a:ea typeface="微软雅黑" charset="0"/>
              </a:rPr>
              <a:t>张庭恺、钟城伟、黄培坤</a:t>
            </a:r>
            <a:endParaRPr lang="en-US" altLang="zh-CN" sz="1600" b="1" dirty="0">
              <a:solidFill>
                <a:schemeClr val="tx1">
                  <a:lumMod val="50000"/>
                  <a:lumOff val="50000"/>
                </a:schemeClr>
              </a:solidFill>
              <a:latin typeface="微软雅黑" charset="0"/>
              <a:ea typeface="微软雅黑" charset="0"/>
            </a:endParaRPr>
          </a:p>
        </p:txBody>
      </p:sp>
    </p:spTree>
    <p:extLst>
      <p:ext uri="{BB962C8B-B14F-4D97-AF65-F5344CB8AC3E}">
        <p14:creationId xmlns:p14="http://schemas.microsoft.com/office/powerpoint/2010/main" val="154823336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D88D857-332E-49E0-901C-6BAF0BFF5E63}"/>
              </a:ext>
            </a:extLst>
          </p:cNvPr>
          <p:cNvSpPr txBox="1"/>
          <p:nvPr/>
        </p:nvSpPr>
        <p:spPr>
          <a:xfrm>
            <a:off x="247847" y="173558"/>
            <a:ext cx="2032635" cy="398780"/>
          </a:xfrm>
          <a:prstGeom prst="rect">
            <a:avLst/>
          </a:prstGeom>
          <a:noFill/>
        </p:spPr>
        <p:txBody>
          <a:bodyPr wrap="square" rtlCol="0">
            <a:spAutoFit/>
          </a:bodyPr>
          <a:lstStyle/>
          <a:p>
            <a:pPr algn="l"/>
            <a:r>
              <a:rPr lang="zh-CN" altLang="en-US" sz="2000" b="1" dirty="0">
                <a:solidFill>
                  <a:srgbClr val="00D0C7"/>
                </a:solidFill>
                <a:latin typeface="汉仪正圆 55简" panose="00020600040101010101" charset="-122"/>
                <a:ea typeface="汉仪正圆 55简" panose="00020600040101010101" charset="-122"/>
              </a:rPr>
              <a:t>密码读入模块</a:t>
            </a:r>
          </a:p>
        </p:txBody>
      </p:sp>
      <p:pic>
        <p:nvPicPr>
          <p:cNvPr id="7" name="图片 6">
            <a:extLst>
              <a:ext uri="{FF2B5EF4-FFF2-40B4-BE49-F238E27FC236}">
                <a16:creationId xmlns:a16="http://schemas.microsoft.com/office/drawing/2014/main" id="{6C855CB0-BA95-45F1-9ABA-6F8841690D09}"/>
              </a:ext>
            </a:extLst>
          </p:cNvPr>
          <p:cNvPicPr>
            <a:picLocks noChangeAspect="1"/>
          </p:cNvPicPr>
          <p:nvPr/>
        </p:nvPicPr>
        <p:blipFill>
          <a:blip r:embed="rId2"/>
          <a:stretch>
            <a:fillRect/>
          </a:stretch>
        </p:blipFill>
        <p:spPr>
          <a:xfrm>
            <a:off x="1487759" y="632292"/>
            <a:ext cx="9216482" cy="6067276"/>
          </a:xfrm>
          <a:prstGeom prst="rect">
            <a:avLst/>
          </a:prstGeom>
        </p:spPr>
      </p:pic>
    </p:spTree>
    <p:extLst>
      <p:ext uri="{BB962C8B-B14F-4D97-AF65-F5344CB8AC3E}">
        <p14:creationId xmlns:p14="http://schemas.microsoft.com/office/powerpoint/2010/main" val="1807645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44E97A6-280C-47E3-8C81-4147D737503B}"/>
              </a:ext>
            </a:extLst>
          </p:cNvPr>
          <p:cNvSpPr txBox="1"/>
          <p:nvPr/>
        </p:nvSpPr>
        <p:spPr>
          <a:xfrm>
            <a:off x="329328" y="338490"/>
            <a:ext cx="3663250" cy="400110"/>
          </a:xfrm>
          <a:prstGeom prst="rect">
            <a:avLst/>
          </a:prstGeom>
          <a:noFill/>
        </p:spPr>
        <p:txBody>
          <a:bodyPr wrap="square" rtlCol="0">
            <a:spAutoFit/>
          </a:bodyPr>
          <a:lstStyle/>
          <a:p>
            <a:pPr algn="l"/>
            <a:r>
              <a:rPr lang="zh-CN" altLang="en-US" sz="2000" b="1" dirty="0">
                <a:solidFill>
                  <a:srgbClr val="00D0C7"/>
                </a:solidFill>
                <a:latin typeface="汉仪正圆 55简" panose="00020600040101010101" charset="-122"/>
                <a:ea typeface="汉仪正圆 55简" panose="00020600040101010101" charset="-122"/>
              </a:rPr>
              <a:t>天梯排行</a:t>
            </a:r>
            <a:r>
              <a:rPr lang="en-US" altLang="zh-CN" sz="2000" b="1" dirty="0">
                <a:solidFill>
                  <a:srgbClr val="00D0C7"/>
                </a:solidFill>
                <a:latin typeface="汉仪正圆 55简" panose="00020600040101010101" charset="-122"/>
                <a:ea typeface="汉仪正圆 55简" panose="00020600040101010101" charset="-122"/>
              </a:rPr>
              <a:t>/</a:t>
            </a:r>
            <a:r>
              <a:rPr lang="zh-CN" altLang="en-US" sz="2000" b="1" dirty="0">
                <a:solidFill>
                  <a:srgbClr val="00D0C7"/>
                </a:solidFill>
                <a:latin typeface="汉仪正圆 55简" panose="00020600040101010101" charset="-122"/>
                <a:ea typeface="汉仪正圆 55简" panose="00020600040101010101" charset="-122"/>
              </a:rPr>
              <a:t>历史记录排行</a:t>
            </a:r>
          </a:p>
        </p:txBody>
      </p:sp>
      <p:pic>
        <p:nvPicPr>
          <p:cNvPr id="5" name="图片 4">
            <a:extLst>
              <a:ext uri="{FF2B5EF4-FFF2-40B4-BE49-F238E27FC236}">
                <a16:creationId xmlns:a16="http://schemas.microsoft.com/office/drawing/2014/main" id="{0CE54803-D6B2-4D1E-ABD3-2DF7F78FB6E2}"/>
              </a:ext>
            </a:extLst>
          </p:cNvPr>
          <p:cNvPicPr>
            <a:picLocks noChangeAspect="1"/>
          </p:cNvPicPr>
          <p:nvPr/>
        </p:nvPicPr>
        <p:blipFill>
          <a:blip r:embed="rId2"/>
          <a:stretch>
            <a:fillRect/>
          </a:stretch>
        </p:blipFill>
        <p:spPr>
          <a:xfrm>
            <a:off x="0" y="849719"/>
            <a:ext cx="12192000" cy="5412059"/>
          </a:xfrm>
          <a:prstGeom prst="rect">
            <a:avLst/>
          </a:prstGeom>
        </p:spPr>
      </p:pic>
    </p:spTree>
    <p:extLst>
      <p:ext uri="{BB962C8B-B14F-4D97-AF65-F5344CB8AC3E}">
        <p14:creationId xmlns:p14="http://schemas.microsoft.com/office/powerpoint/2010/main" val="1535712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72B01B6B-FCC1-42AB-83E6-9D23B021D109}"/>
              </a:ext>
            </a:extLst>
          </p:cNvPr>
          <p:cNvSpPr/>
          <p:nvPr/>
        </p:nvSpPr>
        <p:spPr>
          <a:xfrm>
            <a:off x="208619" y="486018"/>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a:extLst>
              <a:ext uri="{FF2B5EF4-FFF2-40B4-BE49-F238E27FC236}">
                <a16:creationId xmlns:a16="http://schemas.microsoft.com/office/drawing/2014/main" id="{63243967-79EE-42F3-8E9D-2DAC03B62511}"/>
              </a:ext>
            </a:extLst>
          </p:cNvPr>
          <p:cNvSpPr txBox="1"/>
          <p:nvPr/>
        </p:nvSpPr>
        <p:spPr>
          <a:xfrm>
            <a:off x="215504" y="536401"/>
            <a:ext cx="470000" cy="369332"/>
          </a:xfrm>
          <a:prstGeom prst="rect">
            <a:avLst/>
          </a:prstGeom>
          <a:noFill/>
        </p:spPr>
        <p:txBody>
          <a:bodyPr wrap="none" rtlCol="0" anchor="t">
            <a:spAutoFit/>
          </a:bodyPr>
          <a:lstStyle/>
          <a:p>
            <a:pPr algn="ctr"/>
            <a:r>
              <a:rPr lang="en-US" altLang="zh-CN" b="1" dirty="0">
                <a:solidFill>
                  <a:schemeClr val="lt1"/>
                </a:solidFill>
                <a:latin typeface="汉仪正圆 55简" panose="00020600040101010101" charset="-122"/>
                <a:ea typeface="汉仪正圆 55简" panose="00020600040101010101" charset="-122"/>
                <a:sym typeface="+mn-ea"/>
              </a:rPr>
              <a:t>06</a:t>
            </a:r>
          </a:p>
        </p:txBody>
      </p:sp>
      <p:sp>
        <p:nvSpPr>
          <p:cNvPr id="5" name="文本框 4">
            <a:extLst>
              <a:ext uri="{FF2B5EF4-FFF2-40B4-BE49-F238E27FC236}">
                <a16:creationId xmlns:a16="http://schemas.microsoft.com/office/drawing/2014/main" id="{8F351ECD-2137-4EE2-8295-71ACB39368A0}"/>
              </a:ext>
            </a:extLst>
          </p:cNvPr>
          <p:cNvSpPr txBox="1"/>
          <p:nvPr/>
        </p:nvSpPr>
        <p:spPr>
          <a:xfrm>
            <a:off x="655253" y="521677"/>
            <a:ext cx="2032635" cy="398780"/>
          </a:xfrm>
          <a:prstGeom prst="rect">
            <a:avLst/>
          </a:prstGeom>
          <a:noFill/>
        </p:spPr>
        <p:txBody>
          <a:bodyPr wrap="square" rtlCol="0">
            <a:spAutoFit/>
          </a:bodyPr>
          <a:lstStyle/>
          <a:p>
            <a:pPr algn="l"/>
            <a:r>
              <a:rPr lang="zh-CN" altLang="en-US" sz="2000" b="1" dirty="0">
                <a:solidFill>
                  <a:srgbClr val="00D0C7"/>
                </a:solidFill>
                <a:latin typeface="汉仪正圆 55简" panose="00020600040101010101" charset="-122"/>
                <a:ea typeface="汉仪正圆 55简" panose="00020600040101010101" charset="-122"/>
              </a:rPr>
              <a:t>一体化设计</a:t>
            </a:r>
          </a:p>
        </p:txBody>
      </p:sp>
      <p:pic>
        <p:nvPicPr>
          <p:cNvPr id="7" name="图片 6">
            <a:extLst>
              <a:ext uri="{FF2B5EF4-FFF2-40B4-BE49-F238E27FC236}">
                <a16:creationId xmlns:a16="http://schemas.microsoft.com/office/drawing/2014/main" id="{F0CDDC69-CC96-4B25-B7EB-EBE6FF79666B}"/>
              </a:ext>
            </a:extLst>
          </p:cNvPr>
          <p:cNvPicPr>
            <a:picLocks noChangeAspect="1"/>
          </p:cNvPicPr>
          <p:nvPr/>
        </p:nvPicPr>
        <p:blipFill>
          <a:blip r:embed="rId2"/>
          <a:stretch>
            <a:fillRect/>
          </a:stretch>
        </p:blipFill>
        <p:spPr>
          <a:xfrm>
            <a:off x="447061" y="1058000"/>
            <a:ext cx="1819048" cy="5800000"/>
          </a:xfrm>
          <a:prstGeom prst="rect">
            <a:avLst/>
          </a:prstGeom>
        </p:spPr>
      </p:pic>
      <p:pic>
        <p:nvPicPr>
          <p:cNvPr id="9" name="图片 8">
            <a:extLst>
              <a:ext uri="{FF2B5EF4-FFF2-40B4-BE49-F238E27FC236}">
                <a16:creationId xmlns:a16="http://schemas.microsoft.com/office/drawing/2014/main" id="{AB62E0E7-F57B-477E-AAD7-7CE9022A87AB}"/>
              </a:ext>
            </a:extLst>
          </p:cNvPr>
          <p:cNvPicPr>
            <a:picLocks noChangeAspect="1"/>
          </p:cNvPicPr>
          <p:nvPr/>
        </p:nvPicPr>
        <p:blipFill>
          <a:blip r:embed="rId3"/>
          <a:stretch>
            <a:fillRect/>
          </a:stretch>
        </p:blipFill>
        <p:spPr>
          <a:xfrm>
            <a:off x="6388000" y="522317"/>
            <a:ext cx="6247619" cy="1609524"/>
          </a:xfrm>
          <a:prstGeom prst="rect">
            <a:avLst/>
          </a:prstGeom>
        </p:spPr>
      </p:pic>
      <p:sp>
        <p:nvSpPr>
          <p:cNvPr id="10" name="文本占位符 1">
            <a:extLst>
              <a:ext uri="{FF2B5EF4-FFF2-40B4-BE49-F238E27FC236}">
                <a16:creationId xmlns:a16="http://schemas.microsoft.com/office/drawing/2014/main" id="{21AE50AF-803A-48F9-A2D0-1A5EB98D3835}"/>
              </a:ext>
            </a:extLst>
          </p:cNvPr>
          <p:cNvSpPr>
            <a:spLocks noGrp="1"/>
          </p:cNvSpPr>
          <p:nvPr>
            <p:ph type="body" sz="quarter" idx="10"/>
          </p:nvPr>
        </p:nvSpPr>
        <p:spPr>
          <a:xfrm>
            <a:off x="3910443" y="920457"/>
            <a:ext cx="5601366" cy="529569"/>
          </a:xfrm>
        </p:spPr>
        <p:txBody>
          <a:bodyPr/>
          <a:lstStyle/>
          <a:p>
            <a:r>
              <a:rPr kumimoji="1" lang="en-US" altLang="zh-CN" dirty="0"/>
              <a:t>Subtask3.h</a:t>
            </a:r>
            <a:endParaRPr kumimoji="1" lang="zh-CN" altLang="en-US" dirty="0"/>
          </a:p>
        </p:txBody>
      </p:sp>
      <p:pic>
        <p:nvPicPr>
          <p:cNvPr id="12" name="图片 11">
            <a:extLst>
              <a:ext uri="{FF2B5EF4-FFF2-40B4-BE49-F238E27FC236}">
                <a16:creationId xmlns:a16="http://schemas.microsoft.com/office/drawing/2014/main" id="{FED31242-6455-4C65-876F-EA6A6E4067F0}"/>
              </a:ext>
            </a:extLst>
          </p:cNvPr>
          <p:cNvPicPr>
            <a:picLocks noChangeAspect="1"/>
          </p:cNvPicPr>
          <p:nvPr/>
        </p:nvPicPr>
        <p:blipFill>
          <a:blip r:embed="rId4"/>
          <a:stretch>
            <a:fillRect/>
          </a:stretch>
        </p:blipFill>
        <p:spPr>
          <a:xfrm>
            <a:off x="2266109" y="2379090"/>
            <a:ext cx="6247619" cy="1725284"/>
          </a:xfrm>
          <a:prstGeom prst="rect">
            <a:avLst/>
          </a:prstGeom>
        </p:spPr>
      </p:pic>
      <p:sp>
        <p:nvSpPr>
          <p:cNvPr id="13" name="文本占位符 1">
            <a:extLst>
              <a:ext uri="{FF2B5EF4-FFF2-40B4-BE49-F238E27FC236}">
                <a16:creationId xmlns:a16="http://schemas.microsoft.com/office/drawing/2014/main" id="{39EF3BAA-BDEA-448B-BB2E-293ED15C4227}"/>
              </a:ext>
            </a:extLst>
          </p:cNvPr>
          <p:cNvSpPr txBox="1">
            <a:spLocks/>
          </p:cNvSpPr>
          <p:nvPr/>
        </p:nvSpPr>
        <p:spPr>
          <a:xfrm>
            <a:off x="8775461" y="2916988"/>
            <a:ext cx="5601366"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err="1"/>
              <a:t>diynode.h</a:t>
            </a:r>
            <a:endParaRPr kumimoji="1" lang="zh-CN" altLang="en-US" dirty="0"/>
          </a:p>
        </p:txBody>
      </p:sp>
      <p:pic>
        <p:nvPicPr>
          <p:cNvPr id="15" name="图片 14">
            <a:extLst>
              <a:ext uri="{FF2B5EF4-FFF2-40B4-BE49-F238E27FC236}">
                <a16:creationId xmlns:a16="http://schemas.microsoft.com/office/drawing/2014/main" id="{6938230B-7574-4405-B747-62445AAD01E4}"/>
              </a:ext>
            </a:extLst>
          </p:cNvPr>
          <p:cNvPicPr>
            <a:picLocks noChangeAspect="1"/>
          </p:cNvPicPr>
          <p:nvPr/>
        </p:nvPicPr>
        <p:blipFill>
          <a:blip r:embed="rId5"/>
          <a:stretch>
            <a:fillRect/>
          </a:stretch>
        </p:blipFill>
        <p:spPr>
          <a:xfrm>
            <a:off x="3324706" y="4462450"/>
            <a:ext cx="8867294" cy="2130814"/>
          </a:xfrm>
          <a:prstGeom prst="rect">
            <a:avLst/>
          </a:prstGeom>
        </p:spPr>
      </p:pic>
      <p:sp>
        <p:nvSpPr>
          <p:cNvPr id="16" name="文本占位符 1">
            <a:extLst>
              <a:ext uri="{FF2B5EF4-FFF2-40B4-BE49-F238E27FC236}">
                <a16:creationId xmlns:a16="http://schemas.microsoft.com/office/drawing/2014/main" id="{7B0759B8-8847-4CF6-9A0D-40E1DC14AF04}"/>
              </a:ext>
            </a:extLst>
          </p:cNvPr>
          <p:cNvSpPr txBox="1">
            <a:spLocks/>
          </p:cNvSpPr>
          <p:nvPr/>
        </p:nvSpPr>
        <p:spPr>
          <a:xfrm>
            <a:off x="1451780" y="5189445"/>
            <a:ext cx="2875274"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Subtask2.c</a:t>
            </a:r>
            <a:endParaRPr kumimoji="1" lang="zh-CN" altLang="en-US" dirty="0"/>
          </a:p>
        </p:txBody>
      </p:sp>
    </p:spTree>
    <p:extLst>
      <p:ext uri="{BB962C8B-B14F-4D97-AF65-F5344CB8AC3E}">
        <p14:creationId xmlns:p14="http://schemas.microsoft.com/office/powerpoint/2010/main" val="507118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72B01B6B-FCC1-42AB-83E6-9D23B021D109}"/>
              </a:ext>
            </a:extLst>
          </p:cNvPr>
          <p:cNvSpPr/>
          <p:nvPr/>
        </p:nvSpPr>
        <p:spPr>
          <a:xfrm>
            <a:off x="208619" y="486018"/>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a:extLst>
              <a:ext uri="{FF2B5EF4-FFF2-40B4-BE49-F238E27FC236}">
                <a16:creationId xmlns:a16="http://schemas.microsoft.com/office/drawing/2014/main" id="{63243967-79EE-42F3-8E9D-2DAC03B62511}"/>
              </a:ext>
            </a:extLst>
          </p:cNvPr>
          <p:cNvSpPr txBox="1"/>
          <p:nvPr/>
        </p:nvSpPr>
        <p:spPr>
          <a:xfrm>
            <a:off x="215504" y="536401"/>
            <a:ext cx="470000" cy="369332"/>
          </a:xfrm>
          <a:prstGeom prst="rect">
            <a:avLst/>
          </a:prstGeom>
          <a:noFill/>
        </p:spPr>
        <p:txBody>
          <a:bodyPr wrap="none" rtlCol="0" anchor="t">
            <a:spAutoFit/>
          </a:bodyPr>
          <a:lstStyle/>
          <a:p>
            <a:pPr algn="ctr"/>
            <a:r>
              <a:rPr lang="en-US" altLang="zh-CN" b="1" dirty="0">
                <a:solidFill>
                  <a:schemeClr val="lt1"/>
                </a:solidFill>
                <a:latin typeface="汉仪正圆 55简" panose="00020600040101010101" charset="-122"/>
                <a:ea typeface="汉仪正圆 55简" panose="00020600040101010101" charset="-122"/>
                <a:sym typeface="+mn-ea"/>
              </a:rPr>
              <a:t>06</a:t>
            </a:r>
          </a:p>
        </p:txBody>
      </p:sp>
      <p:sp>
        <p:nvSpPr>
          <p:cNvPr id="5" name="文本框 4">
            <a:extLst>
              <a:ext uri="{FF2B5EF4-FFF2-40B4-BE49-F238E27FC236}">
                <a16:creationId xmlns:a16="http://schemas.microsoft.com/office/drawing/2014/main" id="{8F351ECD-2137-4EE2-8295-71ACB39368A0}"/>
              </a:ext>
            </a:extLst>
          </p:cNvPr>
          <p:cNvSpPr txBox="1"/>
          <p:nvPr/>
        </p:nvSpPr>
        <p:spPr>
          <a:xfrm>
            <a:off x="655253" y="521677"/>
            <a:ext cx="2032635" cy="398780"/>
          </a:xfrm>
          <a:prstGeom prst="rect">
            <a:avLst/>
          </a:prstGeom>
          <a:noFill/>
        </p:spPr>
        <p:txBody>
          <a:bodyPr wrap="square" rtlCol="0">
            <a:spAutoFit/>
          </a:bodyPr>
          <a:lstStyle/>
          <a:p>
            <a:pPr algn="l"/>
            <a:r>
              <a:rPr lang="zh-CN" altLang="en-US" sz="2000" b="1" dirty="0">
                <a:solidFill>
                  <a:srgbClr val="00D0C7"/>
                </a:solidFill>
                <a:latin typeface="汉仪正圆 55简" panose="00020600040101010101" charset="-122"/>
                <a:ea typeface="汉仪正圆 55简" panose="00020600040101010101" charset="-122"/>
              </a:rPr>
              <a:t>一体化设计</a:t>
            </a:r>
          </a:p>
        </p:txBody>
      </p:sp>
      <p:sp>
        <p:nvSpPr>
          <p:cNvPr id="8" name="椭圆 7">
            <a:extLst>
              <a:ext uri="{FF2B5EF4-FFF2-40B4-BE49-F238E27FC236}">
                <a16:creationId xmlns:a16="http://schemas.microsoft.com/office/drawing/2014/main" id="{F085BA00-F45D-49A5-9C21-1928C236CD2B}"/>
              </a:ext>
            </a:extLst>
          </p:cNvPr>
          <p:cNvSpPr/>
          <p:nvPr/>
        </p:nvSpPr>
        <p:spPr>
          <a:xfrm>
            <a:off x="4555723" y="2522368"/>
            <a:ext cx="2902999" cy="1813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err="1">
                <a:latin typeface="Consolas" panose="020B0609020204030204" pitchFamily="49" charset="0"/>
              </a:rPr>
              <a:t>Game</a:t>
            </a:r>
            <a:r>
              <a:rPr lang="en-US" altLang="zh-CN" sz="4000" dirty="0" err="1">
                <a:latin typeface="Consolas" panose="020B0609020204030204" pitchFamily="49" charset="0"/>
              </a:rPr>
              <a:t>.c</a:t>
            </a:r>
            <a:endParaRPr lang="zh-CN" altLang="en-US" sz="4000" dirty="0">
              <a:latin typeface="Consolas" panose="020B0609020204030204" pitchFamily="49" charset="0"/>
            </a:endParaRPr>
          </a:p>
        </p:txBody>
      </p:sp>
      <p:sp>
        <p:nvSpPr>
          <p:cNvPr id="11" name="椭圆 10">
            <a:extLst>
              <a:ext uri="{FF2B5EF4-FFF2-40B4-BE49-F238E27FC236}">
                <a16:creationId xmlns:a16="http://schemas.microsoft.com/office/drawing/2014/main" id="{A7E46B2F-D03B-4DE0-A299-649F0AC567DE}"/>
              </a:ext>
            </a:extLst>
          </p:cNvPr>
          <p:cNvSpPr/>
          <p:nvPr/>
        </p:nvSpPr>
        <p:spPr>
          <a:xfrm>
            <a:off x="1014623" y="1154097"/>
            <a:ext cx="2136950" cy="148257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Subtask1.c</a:t>
            </a:r>
          </a:p>
          <a:p>
            <a:pPr algn="ctr"/>
            <a:r>
              <a:rPr lang="en-US" altLang="zh-CN" dirty="0"/>
              <a:t>Subtask1.h</a:t>
            </a:r>
          </a:p>
        </p:txBody>
      </p:sp>
      <p:sp>
        <p:nvSpPr>
          <p:cNvPr id="17" name="椭圆 16">
            <a:extLst>
              <a:ext uri="{FF2B5EF4-FFF2-40B4-BE49-F238E27FC236}">
                <a16:creationId xmlns:a16="http://schemas.microsoft.com/office/drawing/2014/main" id="{2EFC1C09-F861-42C2-943C-814BCAD4B1FF}"/>
              </a:ext>
            </a:extLst>
          </p:cNvPr>
          <p:cNvSpPr/>
          <p:nvPr/>
        </p:nvSpPr>
        <p:spPr>
          <a:xfrm>
            <a:off x="4105532" y="164447"/>
            <a:ext cx="2136950" cy="148257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Subtask2.c</a:t>
            </a:r>
          </a:p>
          <a:p>
            <a:pPr algn="ctr"/>
            <a:r>
              <a:rPr lang="en-US" altLang="zh-CN" dirty="0"/>
              <a:t>Subtask2.h</a:t>
            </a:r>
          </a:p>
        </p:txBody>
      </p:sp>
      <p:sp>
        <p:nvSpPr>
          <p:cNvPr id="18" name="椭圆 17">
            <a:extLst>
              <a:ext uri="{FF2B5EF4-FFF2-40B4-BE49-F238E27FC236}">
                <a16:creationId xmlns:a16="http://schemas.microsoft.com/office/drawing/2014/main" id="{AB49A4AA-BA42-463B-B9F8-3E502F88E0BC}"/>
              </a:ext>
            </a:extLst>
          </p:cNvPr>
          <p:cNvSpPr/>
          <p:nvPr/>
        </p:nvSpPr>
        <p:spPr>
          <a:xfrm>
            <a:off x="7660126" y="521677"/>
            <a:ext cx="2136950" cy="148257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Subtask3.c</a:t>
            </a:r>
          </a:p>
          <a:p>
            <a:pPr algn="ctr"/>
            <a:r>
              <a:rPr lang="en-US" altLang="zh-CN" dirty="0"/>
              <a:t>Subtask3.h</a:t>
            </a:r>
          </a:p>
        </p:txBody>
      </p:sp>
      <p:sp>
        <p:nvSpPr>
          <p:cNvPr id="19" name="椭圆 18">
            <a:extLst>
              <a:ext uri="{FF2B5EF4-FFF2-40B4-BE49-F238E27FC236}">
                <a16:creationId xmlns:a16="http://schemas.microsoft.com/office/drawing/2014/main" id="{C850AA03-6F49-4FBC-ABA3-4DA64EFD3E03}"/>
              </a:ext>
            </a:extLst>
          </p:cNvPr>
          <p:cNvSpPr/>
          <p:nvPr/>
        </p:nvSpPr>
        <p:spPr>
          <a:xfrm>
            <a:off x="9040427" y="2522368"/>
            <a:ext cx="2136950" cy="148257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Subtask4.c</a:t>
            </a:r>
          </a:p>
          <a:p>
            <a:pPr algn="ctr"/>
            <a:r>
              <a:rPr lang="en-US" altLang="zh-CN" dirty="0"/>
              <a:t>Subtask4.h</a:t>
            </a:r>
          </a:p>
        </p:txBody>
      </p:sp>
      <p:sp>
        <p:nvSpPr>
          <p:cNvPr id="20" name="椭圆 19">
            <a:extLst>
              <a:ext uri="{FF2B5EF4-FFF2-40B4-BE49-F238E27FC236}">
                <a16:creationId xmlns:a16="http://schemas.microsoft.com/office/drawing/2014/main" id="{262DC2E6-E0DE-4A07-9931-8AB4A3C6E0F5}"/>
              </a:ext>
            </a:extLst>
          </p:cNvPr>
          <p:cNvSpPr/>
          <p:nvPr/>
        </p:nvSpPr>
        <p:spPr>
          <a:xfrm>
            <a:off x="8411202" y="4853751"/>
            <a:ext cx="2136950" cy="148257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Subtask5.c</a:t>
            </a:r>
          </a:p>
          <a:p>
            <a:pPr algn="ctr"/>
            <a:r>
              <a:rPr lang="en-US" altLang="zh-CN" dirty="0"/>
              <a:t>Subtask5.h</a:t>
            </a:r>
          </a:p>
        </p:txBody>
      </p:sp>
      <p:sp>
        <p:nvSpPr>
          <p:cNvPr id="21" name="椭圆 20">
            <a:extLst>
              <a:ext uri="{FF2B5EF4-FFF2-40B4-BE49-F238E27FC236}">
                <a16:creationId xmlns:a16="http://schemas.microsoft.com/office/drawing/2014/main" id="{475C2E7A-4C20-47EB-B29D-876E97C36B60}"/>
              </a:ext>
            </a:extLst>
          </p:cNvPr>
          <p:cNvSpPr/>
          <p:nvPr/>
        </p:nvSpPr>
        <p:spPr>
          <a:xfrm>
            <a:off x="5523176" y="5052874"/>
            <a:ext cx="2136950" cy="148257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Subtask6.c</a:t>
            </a:r>
          </a:p>
          <a:p>
            <a:pPr algn="ctr"/>
            <a:r>
              <a:rPr lang="en-US" altLang="zh-CN" dirty="0"/>
              <a:t>Subtask6.h</a:t>
            </a:r>
          </a:p>
        </p:txBody>
      </p:sp>
      <p:sp>
        <p:nvSpPr>
          <p:cNvPr id="22" name="椭圆 21">
            <a:extLst>
              <a:ext uri="{FF2B5EF4-FFF2-40B4-BE49-F238E27FC236}">
                <a16:creationId xmlns:a16="http://schemas.microsoft.com/office/drawing/2014/main" id="{6938D5CA-1E2F-4905-9DA4-129C84D8371E}"/>
              </a:ext>
            </a:extLst>
          </p:cNvPr>
          <p:cNvSpPr/>
          <p:nvPr/>
        </p:nvSpPr>
        <p:spPr>
          <a:xfrm>
            <a:off x="2226299" y="4853751"/>
            <a:ext cx="2136950" cy="1482572"/>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err="1"/>
              <a:t>diynode.h</a:t>
            </a:r>
            <a:endParaRPr lang="en-US" altLang="zh-CN" dirty="0"/>
          </a:p>
        </p:txBody>
      </p:sp>
      <p:sp>
        <p:nvSpPr>
          <p:cNvPr id="23" name="椭圆 22">
            <a:extLst>
              <a:ext uri="{FF2B5EF4-FFF2-40B4-BE49-F238E27FC236}">
                <a16:creationId xmlns:a16="http://schemas.microsoft.com/office/drawing/2014/main" id="{5BE6D77A-DA1D-44BF-8964-F2EFD6825F55}"/>
              </a:ext>
            </a:extLst>
          </p:cNvPr>
          <p:cNvSpPr/>
          <p:nvPr/>
        </p:nvSpPr>
        <p:spPr>
          <a:xfrm>
            <a:off x="664129" y="2988388"/>
            <a:ext cx="2136950" cy="1482572"/>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err="1"/>
              <a:t>RSA.c</a:t>
            </a:r>
            <a:endParaRPr lang="en-US" altLang="zh-CN" dirty="0"/>
          </a:p>
          <a:p>
            <a:pPr algn="ctr"/>
            <a:r>
              <a:rPr lang="en-US" altLang="zh-CN" dirty="0" err="1"/>
              <a:t>RSA.h</a:t>
            </a:r>
            <a:endParaRPr lang="en-US" altLang="zh-CN" dirty="0"/>
          </a:p>
        </p:txBody>
      </p:sp>
      <p:cxnSp>
        <p:nvCxnSpPr>
          <p:cNvPr id="26" name="直接箭头连接符 25">
            <a:extLst>
              <a:ext uri="{FF2B5EF4-FFF2-40B4-BE49-F238E27FC236}">
                <a16:creationId xmlns:a16="http://schemas.microsoft.com/office/drawing/2014/main" id="{6967055A-1B1D-40BC-89AC-FBCD22C483B9}"/>
              </a:ext>
            </a:extLst>
          </p:cNvPr>
          <p:cNvCxnSpPr/>
          <p:nvPr/>
        </p:nvCxnSpPr>
        <p:spPr>
          <a:xfrm flipH="1" flipV="1">
            <a:off x="3213717" y="2396971"/>
            <a:ext cx="1342006" cy="5914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8C99408B-1644-490C-91FC-A0CC6D1BDDBF}"/>
              </a:ext>
            </a:extLst>
          </p:cNvPr>
          <p:cNvCxnSpPr>
            <a:cxnSpLocks/>
          </p:cNvCxnSpPr>
          <p:nvPr/>
        </p:nvCxnSpPr>
        <p:spPr>
          <a:xfrm flipH="1" flipV="1">
            <a:off x="5336219" y="1805127"/>
            <a:ext cx="186957" cy="5918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6E137BD-6F48-4951-8834-3E9DBA0281AA}"/>
              </a:ext>
            </a:extLst>
          </p:cNvPr>
          <p:cNvCxnSpPr>
            <a:cxnSpLocks/>
          </p:cNvCxnSpPr>
          <p:nvPr/>
        </p:nvCxnSpPr>
        <p:spPr>
          <a:xfrm flipH="1" flipV="1">
            <a:off x="2949410" y="3534208"/>
            <a:ext cx="1338505" cy="569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6A2859A3-EEDE-41C7-B458-BBF36E7676CE}"/>
              </a:ext>
            </a:extLst>
          </p:cNvPr>
          <p:cNvCxnSpPr>
            <a:cxnSpLocks/>
          </p:cNvCxnSpPr>
          <p:nvPr/>
        </p:nvCxnSpPr>
        <p:spPr>
          <a:xfrm flipV="1">
            <a:off x="7386221" y="2101049"/>
            <a:ext cx="614410" cy="7042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AC3B7E2-FAB4-4AFC-B35B-5B9BD133533C}"/>
              </a:ext>
            </a:extLst>
          </p:cNvPr>
          <p:cNvCxnSpPr>
            <a:cxnSpLocks/>
          </p:cNvCxnSpPr>
          <p:nvPr/>
        </p:nvCxnSpPr>
        <p:spPr>
          <a:xfrm flipV="1">
            <a:off x="7604646" y="3429000"/>
            <a:ext cx="1196082" cy="4339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7FA0F1B6-41FB-44B0-BA73-1703E4C1B305}"/>
              </a:ext>
            </a:extLst>
          </p:cNvPr>
          <p:cNvCxnSpPr>
            <a:cxnSpLocks/>
          </p:cNvCxnSpPr>
          <p:nvPr/>
        </p:nvCxnSpPr>
        <p:spPr>
          <a:xfrm>
            <a:off x="7383008" y="4108640"/>
            <a:ext cx="1196082" cy="8740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236339C2-8439-4FAA-B308-7D1F2A559773}"/>
              </a:ext>
            </a:extLst>
          </p:cNvPr>
          <p:cNvCxnSpPr>
            <a:cxnSpLocks/>
          </p:cNvCxnSpPr>
          <p:nvPr/>
        </p:nvCxnSpPr>
        <p:spPr>
          <a:xfrm>
            <a:off x="6375290" y="4380575"/>
            <a:ext cx="216361" cy="6066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C66E36DE-3441-43BA-8327-B15A4ED3AA47}"/>
              </a:ext>
            </a:extLst>
          </p:cNvPr>
          <p:cNvCxnSpPr>
            <a:cxnSpLocks/>
          </p:cNvCxnSpPr>
          <p:nvPr/>
        </p:nvCxnSpPr>
        <p:spPr>
          <a:xfrm flipH="1">
            <a:off x="4105532" y="4281383"/>
            <a:ext cx="875735" cy="70133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508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2D27CF4-9C84-467A-9B84-1D092C8B8775}"/>
              </a:ext>
            </a:extLst>
          </p:cNvPr>
          <p:cNvPicPr>
            <a:picLocks noChangeAspect="1"/>
          </p:cNvPicPr>
          <p:nvPr/>
        </p:nvPicPr>
        <p:blipFill>
          <a:blip r:embed="rId2"/>
          <a:stretch>
            <a:fillRect/>
          </a:stretch>
        </p:blipFill>
        <p:spPr>
          <a:xfrm>
            <a:off x="833869" y="1261992"/>
            <a:ext cx="10923565" cy="4962664"/>
          </a:xfrm>
          <a:prstGeom prst="rect">
            <a:avLst/>
          </a:prstGeom>
        </p:spPr>
      </p:pic>
      <p:pic>
        <p:nvPicPr>
          <p:cNvPr id="3" name="图片 2">
            <a:extLst>
              <a:ext uri="{FF2B5EF4-FFF2-40B4-BE49-F238E27FC236}">
                <a16:creationId xmlns:a16="http://schemas.microsoft.com/office/drawing/2014/main" id="{50AAB6CB-CC3B-447C-BCFE-FCB3661D8F53}"/>
              </a:ext>
            </a:extLst>
          </p:cNvPr>
          <p:cNvPicPr>
            <a:picLocks noChangeAspect="1"/>
          </p:cNvPicPr>
          <p:nvPr/>
        </p:nvPicPr>
        <p:blipFill>
          <a:blip r:embed="rId3"/>
          <a:stretch>
            <a:fillRect/>
          </a:stretch>
        </p:blipFill>
        <p:spPr>
          <a:xfrm>
            <a:off x="696076" y="2871877"/>
            <a:ext cx="6476190" cy="676190"/>
          </a:xfrm>
          <a:prstGeom prst="rect">
            <a:avLst/>
          </a:prstGeom>
        </p:spPr>
      </p:pic>
      <p:sp>
        <p:nvSpPr>
          <p:cNvPr id="5" name="椭圆 4">
            <a:extLst>
              <a:ext uri="{FF2B5EF4-FFF2-40B4-BE49-F238E27FC236}">
                <a16:creationId xmlns:a16="http://schemas.microsoft.com/office/drawing/2014/main" id="{58D10473-CAF3-48FF-9F16-B2C68CF63B23}"/>
              </a:ext>
            </a:extLst>
          </p:cNvPr>
          <p:cNvSpPr/>
          <p:nvPr/>
        </p:nvSpPr>
        <p:spPr>
          <a:xfrm>
            <a:off x="208619" y="486018"/>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6" name="文本框 5">
            <a:extLst>
              <a:ext uri="{FF2B5EF4-FFF2-40B4-BE49-F238E27FC236}">
                <a16:creationId xmlns:a16="http://schemas.microsoft.com/office/drawing/2014/main" id="{A8EA7556-3201-41DD-B801-8BB376DD8008}"/>
              </a:ext>
            </a:extLst>
          </p:cNvPr>
          <p:cNvSpPr txBox="1"/>
          <p:nvPr/>
        </p:nvSpPr>
        <p:spPr>
          <a:xfrm>
            <a:off x="215504" y="536401"/>
            <a:ext cx="470000" cy="369332"/>
          </a:xfrm>
          <a:prstGeom prst="rect">
            <a:avLst/>
          </a:prstGeom>
          <a:noFill/>
        </p:spPr>
        <p:txBody>
          <a:bodyPr wrap="none" rtlCol="0" anchor="t">
            <a:spAutoFit/>
          </a:bodyPr>
          <a:lstStyle/>
          <a:p>
            <a:pPr algn="ctr"/>
            <a:r>
              <a:rPr lang="en-US" altLang="zh-CN" b="1" dirty="0">
                <a:solidFill>
                  <a:schemeClr val="lt1"/>
                </a:solidFill>
                <a:latin typeface="汉仪正圆 55简" panose="00020600040101010101" charset="-122"/>
                <a:ea typeface="汉仪正圆 55简" panose="00020600040101010101" charset="-122"/>
                <a:sym typeface="+mn-ea"/>
              </a:rPr>
              <a:t>06</a:t>
            </a:r>
          </a:p>
        </p:txBody>
      </p:sp>
      <p:sp>
        <p:nvSpPr>
          <p:cNvPr id="7" name="文本框 6">
            <a:extLst>
              <a:ext uri="{FF2B5EF4-FFF2-40B4-BE49-F238E27FC236}">
                <a16:creationId xmlns:a16="http://schemas.microsoft.com/office/drawing/2014/main" id="{BD79B384-17C4-4A86-B39F-F6D466772C0F}"/>
              </a:ext>
            </a:extLst>
          </p:cNvPr>
          <p:cNvSpPr txBox="1"/>
          <p:nvPr/>
        </p:nvSpPr>
        <p:spPr>
          <a:xfrm>
            <a:off x="655253" y="521677"/>
            <a:ext cx="2032635" cy="398780"/>
          </a:xfrm>
          <a:prstGeom prst="rect">
            <a:avLst/>
          </a:prstGeom>
          <a:noFill/>
        </p:spPr>
        <p:txBody>
          <a:bodyPr wrap="square" rtlCol="0">
            <a:spAutoFit/>
          </a:bodyPr>
          <a:lstStyle/>
          <a:p>
            <a:pPr algn="l"/>
            <a:r>
              <a:rPr lang="zh-CN" altLang="en-US" sz="2000" b="1" dirty="0">
                <a:solidFill>
                  <a:srgbClr val="00D0C7"/>
                </a:solidFill>
                <a:latin typeface="汉仪正圆 55简" panose="00020600040101010101" charset="-122"/>
                <a:ea typeface="汉仪正圆 55简" panose="00020600040101010101" charset="-122"/>
              </a:rPr>
              <a:t>一体化设计</a:t>
            </a:r>
          </a:p>
        </p:txBody>
      </p:sp>
      <p:sp>
        <p:nvSpPr>
          <p:cNvPr id="8" name="矩形 7">
            <a:extLst>
              <a:ext uri="{FF2B5EF4-FFF2-40B4-BE49-F238E27FC236}">
                <a16:creationId xmlns:a16="http://schemas.microsoft.com/office/drawing/2014/main" id="{3C898E94-D4F7-4F6E-B63F-DA1F6F4AEAE2}"/>
              </a:ext>
            </a:extLst>
          </p:cNvPr>
          <p:cNvSpPr/>
          <p:nvPr/>
        </p:nvSpPr>
        <p:spPr>
          <a:xfrm>
            <a:off x="833869" y="1156253"/>
            <a:ext cx="904396" cy="44362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A4BF092-47D5-4A77-8D7B-366C3169124F}"/>
              </a:ext>
            </a:extLst>
          </p:cNvPr>
          <p:cNvSpPr/>
          <p:nvPr/>
        </p:nvSpPr>
        <p:spPr>
          <a:xfrm>
            <a:off x="685504" y="4996004"/>
            <a:ext cx="802355" cy="44362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7FD1E4E9-6B9F-4F52-A733-EFD762BE65C0}"/>
              </a:ext>
            </a:extLst>
          </p:cNvPr>
          <p:cNvPicPr>
            <a:picLocks noChangeAspect="1"/>
          </p:cNvPicPr>
          <p:nvPr/>
        </p:nvPicPr>
        <p:blipFill>
          <a:blip r:embed="rId4"/>
          <a:stretch>
            <a:fillRect/>
          </a:stretch>
        </p:blipFill>
        <p:spPr>
          <a:xfrm>
            <a:off x="2324516" y="140497"/>
            <a:ext cx="5895238" cy="1828571"/>
          </a:xfrm>
          <a:prstGeom prst="rect">
            <a:avLst/>
          </a:prstGeom>
        </p:spPr>
      </p:pic>
      <p:sp>
        <p:nvSpPr>
          <p:cNvPr id="12" name="矩形 11">
            <a:extLst>
              <a:ext uri="{FF2B5EF4-FFF2-40B4-BE49-F238E27FC236}">
                <a16:creationId xmlns:a16="http://schemas.microsoft.com/office/drawing/2014/main" id="{2AA700EE-E4B1-4735-9D46-2FAF3B228FC4}"/>
              </a:ext>
            </a:extLst>
          </p:cNvPr>
          <p:cNvSpPr/>
          <p:nvPr/>
        </p:nvSpPr>
        <p:spPr>
          <a:xfrm>
            <a:off x="2324515" y="140497"/>
            <a:ext cx="1142962" cy="182857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FE78113-05CE-4A87-8310-3C639C680B66}"/>
              </a:ext>
            </a:extLst>
          </p:cNvPr>
          <p:cNvSpPr/>
          <p:nvPr/>
        </p:nvSpPr>
        <p:spPr>
          <a:xfrm>
            <a:off x="637145" y="2819007"/>
            <a:ext cx="1166003" cy="78192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753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CC53420-E655-45AF-B839-20D4D3296052}"/>
              </a:ext>
            </a:extLst>
          </p:cNvPr>
          <p:cNvPicPr>
            <a:picLocks noChangeAspect="1"/>
          </p:cNvPicPr>
          <p:nvPr/>
        </p:nvPicPr>
        <p:blipFill>
          <a:blip r:embed="rId2"/>
          <a:stretch>
            <a:fillRect/>
          </a:stretch>
        </p:blipFill>
        <p:spPr>
          <a:xfrm>
            <a:off x="2362104" y="2097336"/>
            <a:ext cx="6476792" cy="4760664"/>
          </a:xfrm>
          <a:prstGeom prst="rect">
            <a:avLst/>
          </a:prstGeom>
        </p:spPr>
      </p:pic>
      <p:pic>
        <p:nvPicPr>
          <p:cNvPr id="6" name="图片 5">
            <a:extLst>
              <a:ext uri="{FF2B5EF4-FFF2-40B4-BE49-F238E27FC236}">
                <a16:creationId xmlns:a16="http://schemas.microsoft.com/office/drawing/2014/main" id="{A5686737-6BA2-4D9D-B163-50CD2A89065A}"/>
              </a:ext>
            </a:extLst>
          </p:cNvPr>
          <p:cNvPicPr>
            <a:picLocks noChangeAspect="1"/>
          </p:cNvPicPr>
          <p:nvPr/>
        </p:nvPicPr>
        <p:blipFill>
          <a:blip r:embed="rId3"/>
          <a:stretch>
            <a:fillRect/>
          </a:stretch>
        </p:blipFill>
        <p:spPr>
          <a:xfrm>
            <a:off x="3128258" y="110158"/>
            <a:ext cx="5228571" cy="1790476"/>
          </a:xfrm>
          <a:prstGeom prst="rect">
            <a:avLst/>
          </a:prstGeom>
        </p:spPr>
      </p:pic>
      <p:sp>
        <p:nvSpPr>
          <p:cNvPr id="9" name="椭圆 8">
            <a:extLst>
              <a:ext uri="{FF2B5EF4-FFF2-40B4-BE49-F238E27FC236}">
                <a16:creationId xmlns:a16="http://schemas.microsoft.com/office/drawing/2014/main" id="{6CE9B179-D46A-4B24-A4B4-2FB9BE4967A7}"/>
              </a:ext>
            </a:extLst>
          </p:cNvPr>
          <p:cNvSpPr/>
          <p:nvPr/>
        </p:nvSpPr>
        <p:spPr>
          <a:xfrm>
            <a:off x="208619" y="486018"/>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10" name="文本框 9">
            <a:extLst>
              <a:ext uri="{FF2B5EF4-FFF2-40B4-BE49-F238E27FC236}">
                <a16:creationId xmlns:a16="http://schemas.microsoft.com/office/drawing/2014/main" id="{22BF4F5D-17C6-471E-891D-B8EF385691CF}"/>
              </a:ext>
            </a:extLst>
          </p:cNvPr>
          <p:cNvSpPr txBox="1"/>
          <p:nvPr/>
        </p:nvSpPr>
        <p:spPr>
          <a:xfrm>
            <a:off x="215504" y="536401"/>
            <a:ext cx="470000" cy="369332"/>
          </a:xfrm>
          <a:prstGeom prst="rect">
            <a:avLst/>
          </a:prstGeom>
          <a:noFill/>
        </p:spPr>
        <p:txBody>
          <a:bodyPr wrap="none" rtlCol="0" anchor="t">
            <a:spAutoFit/>
          </a:bodyPr>
          <a:lstStyle/>
          <a:p>
            <a:pPr algn="ctr"/>
            <a:r>
              <a:rPr lang="en-US" altLang="zh-CN" b="1" dirty="0">
                <a:solidFill>
                  <a:schemeClr val="lt1"/>
                </a:solidFill>
                <a:latin typeface="汉仪正圆 55简" panose="00020600040101010101" charset="-122"/>
                <a:ea typeface="汉仪正圆 55简" panose="00020600040101010101" charset="-122"/>
                <a:sym typeface="+mn-ea"/>
              </a:rPr>
              <a:t>06</a:t>
            </a:r>
          </a:p>
        </p:txBody>
      </p:sp>
      <p:sp>
        <p:nvSpPr>
          <p:cNvPr id="11" name="文本框 10">
            <a:extLst>
              <a:ext uri="{FF2B5EF4-FFF2-40B4-BE49-F238E27FC236}">
                <a16:creationId xmlns:a16="http://schemas.microsoft.com/office/drawing/2014/main" id="{ED3EBF59-D90B-4F62-BBB7-0C359683614A}"/>
              </a:ext>
            </a:extLst>
          </p:cNvPr>
          <p:cNvSpPr txBox="1"/>
          <p:nvPr/>
        </p:nvSpPr>
        <p:spPr>
          <a:xfrm>
            <a:off x="655253" y="521677"/>
            <a:ext cx="2032635" cy="398780"/>
          </a:xfrm>
          <a:prstGeom prst="rect">
            <a:avLst/>
          </a:prstGeom>
          <a:noFill/>
        </p:spPr>
        <p:txBody>
          <a:bodyPr wrap="square" rtlCol="0">
            <a:spAutoFit/>
          </a:bodyPr>
          <a:lstStyle/>
          <a:p>
            <a:pPr algn="l"/>
            <a:r>
              <a:rPr lang="zh-CN" altLang="en-US" sz="2000" b="1" dirty="0">
                <a:solidFill>
                  <a:srgbClr val="00D0C7"/>
                </a:solidFill>
                <a:latin typeface="汉仪正圆 55简" panose="00020600040101010101" charset="-122"/>
                <a:ea typeface="汉仪正圆 55简" panose="00020600040101010101" charset="-122"/>
              </a:rPr>
              <a:t>一体化设计</a:t>
            </a:r>
          </a:p>
        </p:txBody>
      </p:sp>
    </p:spTree>
    <p:extLst>
      <p:ext uri="{BB962C8B-B14F-4D97-AF65-F5344CB8AC3E}">
        <p14:creationId xmlns:p14="http://schemas.microsoft.com/office/powerpoint/2010/main" val="417121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58D10473-CAF3-48FF-9F16-B2C68CF63B23}"/>
              </a:ext>
            </a:extLst>
          </p:cNvPr>
          <p:cNvSpPr/>
          <p:nvPr/>
        </p:nvSpPr>
        <p:spPr>
          <a:xfrm>
            <a:off x="208619" y="486018"/>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6" name="文本框 5">
            <a:extLst>
              <a:ext uri="{FF2B5EF4-FFF2-40B4-BE49-F238E27FC236}">
                <a16:creationId xmlns:a16="http://schemas.microsoft.com/office/drawing/2014/main" id="{A8EA7556-3201-41DD-B801-8BB376DD8008}"/>
              </a:ext>
            </a:extLst>
          </p:cNvPr>
          <p:cNvSpPr txBox="1"/>
          <p:nvPr/>
        </p:nvSpPr>
        <p:spPr>
          <a:xfrm>
            <a:off x="215504" y="536401"/>
            <a:ext cx="470000" cy="369332"/>
          </a:xfrm>
          <a:prstGeom prst="rect">
            <a:avLst/>
          </a:prstGeom>
          <a:noFill/>
        </p:spPr>
        <p:txBody>
          <a:bodyPr wrap="none" rtlCol="0" anchor="t">
            <a:spAutoFit/>
          </a:bodyPr>
          <a:lstStyle/>
          <a:p>
            <a:pPr algn="ctr"/>
            <a:r>
              <a:rPr lang="en-US" altLang="zh-CN" b="1" dirty="0">
                <a:solidFill>
                  <a:schemeClr val="lt1"/>
                </a:solidFill>
                <a:latin typeface="汉仪正圆 55简" panose="00020600040101010101" charset="-122"/>
                <a:ea typeface="汉仪正圆 55简" panose="00020600040101010101" charset="-122"/>
                <a:sym typeface="+mn-ea"/>
              </a:rPr>
              <a:t>06</a:t>
            </a:r>
          </a:p>
        </p:txBody>
      </p:sp>
      <p:sp>
        <p:nvSpPr>
          <p:cNvPr id="7" name="文本框 6">
            <a:extLst>
              <a:ext uri="{FF2B5EF4-FFF2-40B4-BE49-F238E27FC236}">
                <a16:creationId xmlns:a16="http://schemas.microsoft.com/office/drawing/2014/main" id="{BD79B384-17C4-4A86-B39F-F6D466772C0F}"/>
              </a:ext>
            </a:extLst>
          </p:cNvPr>
          <p:cNvSpPr txBox="1"/>
          <p:nvPr/>
        </p:nvSpPr>
        <p:spPr>
          <a:xfrm>
            <a:off x="655253" y="521677"/>
            <a:ext cx="2032635" cy="398780"/>
          </a:xfrm>
          <a:prstGeom prst="rect">
            <a:avLst/>
          </a:prstGeom>
          <a:noFill/>
        </p:spPr>
        <p:txBody>
          <a:bodyPr wrap="square" rtlCol="0">
            <a:spAutoFit/>
          </a:bodyPr>
          <a:lstStyle/>
          <a:p>
            <a:pPr algn="l"/>
            <a:r>
              <a:rPr lang="zh-CN" altLang="en-US" sz="2000" b="1" dirty="0">
                <a:solidFill>
                  <a:srgbClr val="00D0C7"/>
                </a:solidFill>
                <a:latin typeface="汉仪正圆 55简" panose="00020600040101010101" charset="-122"/>
                <a:ea typeface="汉仪正圆 55简" panose="00020600040101010101" charset="-122"/>
              </a:rPr>
              <a:t>一体化设计</a:t>
            </a:r>
          </a:p>
        </p:txBody>
      </p:sp>
      <p:pic>
        <p:nvPicPr>
          <p:cNvPr id="14" name="图片 13">
            <a:extLst>
              <a:ext uri="{FF2B5EF4-FFF2-40B4-BE49-F238E27FC236}">
                <a16:creationId xmlns:a16="http://schemas.microsoft.com/office/drawing/2014/main" id="{A3F5F8CE-397B-417C-878B-147F83EDF4C6}"/>
              </a:ext>
            </a:extLst>
          </p:cNvPr>
          <p:cNvPicPr>
            <a:picLocks noChangeAspect="1"/>
          </p:cNvPicPr>
          <p:nvPr/>
        </p:nvPicPr>
        <p:blipFill>
          <a:blip r:embed="rId2"/>
          <a:stretch>
            <a:fillRect/>
          </a:stretch>
        </p:blipFill>
        <p:spPr>
          <a:xfrm>
            <a:off x="1205524" y="1020517"/>
            <a:ext cx="9307524" cy="3608775"/>
          </a:xfrm>
          <a:prstGeom prst="rect">
            <a:avLst/>
          </a:prstGeom>
        </p:spPr>
      </p:pic>
      <p:pic>
        <p:nvPicPr>
          <p:cNvPr id="16" name="图片 15">
            <a:extLst>
              <a:ext uri="{FF2B5EF4-FFF2-40B4-BE49-F238E27FC236}">
                <a16:creationId xmlns:a16="http://schemas.microsoft.com/office/drawing/2014/main" id="{C6A45390-A6CC-45F3-B9C8-271283BC3BE3}"/>
              </a:ext>
            </a:extLst>
          </p:cNvPr>
          <p:cNvPicPr>
            <a:picLocks noChangeAspect="1"/>
          </p:cNvPicPr>
          <p:nvPr/>
        </p:nvPicPr>
        <p:blipFill>
          <a:blip r:embed="rId3"/>
          <a:stretch>
            <a:fillRect/>
          </a:stretch>
        </p:blipFill>
        <p:spPr>
          <a:xfrm>
            <a:off x="1205524" y="4729353"/>
            <a:ext cx="9780952" cy="1504762"/>
          </a:xfrm>
          <a:prstGeom prst="rect">
            <a:avLst/>
          </a:prstGeom>
        </p:spPr>
      </p:pic>
    </p:spTree>
    <p:extLst>
      <p:ext uri="{BB962C8B-B14F-4D97-AF65-F5344CB8AC3E}">
        <p14:creationId xmlns:p14="http://schemas.microsoft.com/office/powerpoint/2010/main" val="256241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866316" y="1729469"/>
            <a:ext cx="1614546" cy="3154710"/>
          </a:xfrm>
          <a:prstGeom prst="rect">
            <a:avLst/>
          </a:prstGeom>
          <a:noFill/>
        </p:spPr>
        <p:txBody>
          <a:bodyPr wrap="none" rtlCol="0">
            <a:spAutoFit/>
          </a:bodyPr>
          <a:lstStyle/>
          <a:p>
            <a:pPr algn="ctr"/>
            <a:r>
              <a:rPr kumimoji="1" lang="en-US" altLang="zh-CN" sz="19900" b="1" dirty="0">
                <a:solidFill>
                  <a:schemeClr val="bg1"/>
                </a:solidFill>
              </a:rPr>
              <a:t>2</a:t>
            </a:r>
            <a:endParaRPr kumimoji="1" lang="zh-CN" altLang="en-US" sz="19900" b="1" dirty="0">
              <a:solidFill>
                <a:schemeClr val="bg1"/>
              </a:solidFill>
            </a:endParaRPr>
          </a:p>
        </p:txBody>
      </p:sp>
      <p:sp>
        <p:nvSpPr>
          <p:cNvPr id="2" name="文本框 1"/>
          <p:cNvSpPr txBox="1"/>
          <p:nvPr/>
        </p:nvSpPr>
        <p:spPr>
          <a:xfrm>
            <a:off x="5156459" y="1864936"/>
            <a:ext cx="1034257" cy="523220"/>
          </a:xfrm>
          <a:prstGeom prst="rect">
            <a:avLst/>
          </a:prstGeom>
          <a:noFill/>
        </p:spPr>
        <p:txBody>
          <a:bodyPr wrap="none" rtlCol="0">
            <a:spAutoFit/>
          </a:bodyPr>
          <a:lstStyle/>
          <a:p>
            <a:pPr algn="ctr"/>
            <a:r>
              <a:rPr kumimoji="1" lang="en-US" altLang="zh-CN" sz="2800">
                <a:solidFill>
                  <a:schemeClr val="bg1"/>
                </a:solidFill>
              </a:rPr>
              <a:t>PART</a:t>
            </a:r>
            <a:endParaRPr kumimoji="1" lang="zh-CN" altLang="en-US" sz="2800" dirty="0">
              <a:solidFill>
                <a:schemeClr val="bg1"/>
              </a:solidFill>
            </a:endParaRPr>
          </a:p>
        </p:txBody>
      </p:sp>
      <p:sp>
        <p:nvSpPr>
          <p:cNvPr id="4" name="文本框 3"/>
          <p:cNvSpPr txBox="1"/>
          <p:nvPr/>
        </p:nvSpPr>
        <p:spPr>
          <a:xfrm>
            <a:off x="7242648" y="2922413"/>
            <a:ext cx="3570208" cy="1107996"/>
          </a:xfrm>
          <a:prstGeom prst="rect">
            <a:avLst/>
          </a:prstGeom>
          <a:noFill/>
        </p:spPr>
        <p:txBody>
          <a:bodyPr wrap="none" rtlCol="0">
            <a:spAutoFit/>
          </a:bodyPr>
          <a:lstStyle/>
          <a:p>
            <a:r>
              <a:rPr kumimoji="1" lang="zh-CN" altLang="en-US" sz="6600" b="1" dirty="0">
                <a:solidFill>
                  <a:schemeClr val="accent4">
                    <a:alpha val="50000"/>
                  </a:schemeClr>
                </a:solidFill>
                <a:latin typeface="Microsoft YaHei" charset="0"/>
                <a:ea typeface="Microsoft YaHei" charset="0"/>
                <a:cs typeface="Microsoft YaHei" charset="0"/>
              </a:rPr>
              <a:t>猜数游戏</a:t>
            </a:r>
          </a:p>
        </p:txBody>
      </p:sp>
    </p:spTree>
    <p:extLst>
      <p:ext uri="{BB962C8B-B14F-4D97-AF65-F5344CB8AC3E}">
        <p14:creationId xmlns:p14="http://schemas.microsoft.com/office/powerpoint/2010/main" val="1492024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866316" y="1729469"/>
            <a:ext cx="1614546" cy="3154710"/>
          </a:xfrm>
          <a:prstGeom prst="rect">
            <a:avLst/>
          </a:prstGeom>
          <a:noFill/>
        </p:spPr>
        <p:txBody>
          <a:bodyPr wrap="none" rtlCol="0">
            <a:spAutoFit/>
          </a:bodyPr>
          <a:lstStyle/>
          <a:p>
            <a:pPr algn="ctr"/>
            <a:r>
              <a:rPr kumimoji="1" lang="en-US" altLang="zh-CN" sz="19900" b="1" dirty="0">
                <a:solidFill>
                  <a:schemeClr val="bg1"/>
                </a:solidFill>
              </a:rPr>
              <a:t>3</a:t>
            </a:r>
            <a:endParaRPr kumimoji="1" lang="zh-CN" altLang="en-US" sz="19900" b="1" dirty="0">
              <a:solidFill>
                <a:schemeClr val="bg1"/>
              </a:solidFill>
            </a:endParaRPr>
          </a:p>
        </p:txBody>
      </p:sp>
      <p:sp>
        <p:nvSpPr>
          <p:cNvPr id="2" name="文本框 1"/>
          <p:cNvSpPr txBox="1"/>
          <p:nvPr/>
        </p:nvSpPr>
        <p:spPr>
          <a:xfrm>
            <a:off x="5156459" y="1864936"/>
            <a:ext cx="1034257" cy="523220"/>
          </a:xfrm>
          <a:prstGeom prst="rect">
            <a:avLst/>
          </a:prstGeom>
          <a:noFill/>
        </p:spPr>
        <p:txBody>
          <a:bodyPr wrap="none" rtlCol="0">
            <a:spAutoFit/>
          </a:bodyPr>
          <a:lstStyle/>
          <a:p>
            <a:pPr algn="ctr"/>
            <a:r>
              <a:rPr kumimoji="1" lang="en-US" altLang="zh-CN" sz="2800">
                <a:solidFill>
                  <a:schemeClr val="bg1"/>
                </a:solidFill>
              </a:rPr>
              <a:t>PART</a:t>
            </a:r>
            <a:endParaRPr kumimoji="1" lang="zh-CN" altLang="en-US" sz="2800" dirty="0">
              <a:solidFill>
                <a:schemeClr val="bg1"/>
              </a:solidFill>
            </a:endParaRPr>
          </a:p>
        </p:txBody>
      </p:sp>
      <p:sp>
        <p:nvSpPr>
          <p:cNvPr id="4" name="文本框 3"/>
          <p:cNvSpPr txBox="1"/>
          <p:nvPr/>
        </p:nvSpPr>
        <p:spPr>
          <a:xfrm>
            <a:off x="7242648" y="2922413"/>
            <a:ext cx="3570208" cy="1107996"/>
          </a:xfrm>
          <a:prstGeom prst="rect">
            <a:avLst/>
          </a:prstGeom>
          <a:noFill/>
        </p:spPr>
        <p:txBody>
          <a:bodyPr wrap="none" rtlCol="0">
            <a:spAutoFit/>
          </a:bodyPr>
          <a:lstStyle/>
          <a:p>
            <a:r>
              <a:rPr kumimoji="1" lang="zh-CN" altLang="en-US" sz="6600" b="1" dirty="0">
                <a:solidFill>
                  <a:schemeClr val="accent4">
                    <a:alpha val="50000"/>
                  </a:schemeClr>
                </a:solidFill>
                <a:latin typeface="Microsoft YaHei" charset="0"/>
                <a:ea typeface="Microsoft YaHei" charset="0"/>
                <a:cs typeface="Microsoft YaHei" charset="0"/>
              </a:rPr>
              <a:t>猜拳游戏</a:t>
            </a:r>
          </a:p>
        </p:txBody>
      </p:sp>
    </p:spTree>
    <p:extLst>
      <p:ext uri="{BB962C8B-B14F-4D97-AF65-F5344CB8AC3E}">
        <p14:creationId xmlns:p14="http://schemas.microsoft.com/office/powerpoint/2010/main" val="128936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5948" b="49699"/>
          <a:stretch>
            <a:fillRect/>
          </a:stretch>
        </p:blipFill>
        <p:spPr>
          <a:xfrm>
            <a:off x="0" y="633306"/>
            <a:ext cx="12192000" cy="3335867"/>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
        <p:nvSpPr>
          <p:cNvPr id="3" name="矩形 2"/>
          <p:cNvSpPr/>
          <p:nvPr/>
        </p:nvSpPr>
        <p:spPr>
          <a:xfrm>
            <a:off x="4785360" y="3635055"/>
            <a:ext cx="2621280" cy="1050925"/>
          </a:xfrm>
          <a:prstGeom prst="rect">
            <a:avLst/>
          </a:prstGeom>
        </p:spPr>
        <p:txBody>
          <a:bodyPr wrap="none">
            <a:spAutoFit/>
          </a:bodyPr>
          <a:lstStyle/>
          <a:p>
            <a:pPr algn="ctr" defTabSz="609600">
              <a:lnSpc>
                <a:spcPct val="130000"/>
              </a:lnSpc>
            </a:pPr>
            <a:r>
              <a:rPr lang="zh-CN" altLang="en-US" sz="4800" b="1" dirty="0">
                <a:solidFill>
                  <a:schemeClr val="bg1"/>
                </a:solidFill>
                <a:ea typeface="微软雅黑" panose="020B0503020204020204" charset="-122"/>
              </a:rPr>
              <a:t>猜拳游戏</a:t>
            </a:r>
          </a:p>
        </p:txBody>
      </p:sp>
      <p:sp>
        <p:nvSpPr>
          <p:cNvPr id="4" name="文本框 3"/>
          <p:cNvSpPr txBox="1"/>
          <p:nvPr/>
        </p:nvSpPr>
        <p:spPr>
          <a:xfrm>
            <a:off x="2364105" y="4862195"/>
            <a:ext cx="8069580" cy="1322070"/>
          </a:xfrm>
          <a:prstGeom prst="rect">
            <a:avLst/>
          </a:prstGeom>
          <a:noFill/>
        </p:spPr>
        <p:txBody>
          <a:bodyPr wrap="square" rtlCol="0">
            <a:spAutoFit/>
          </a:bodyPr>
          <a:lstStyle/>
          <a:p>
            <a:r>
              <a:rPr lang="en-US" altLang="zh-CN" sz="2000"/>
              <a:t>       </a:t>
            </a:r>
            <a:r>
              <a:rPr lang="zh-CN" altLang="en-US" sz="2000"/>
              <a:t>本游戏是利用</a:t>
            </a:r>
            <a:r>
              <a:rPr lang="en-US" altLang="zh-CN" sz="2000"/>
              <a:t>Switch</a:t>
            </a:r>
            <a:r>
              <a:rPr lang="zh-CN" altLang="en-US" sz="2000"/>
              <a:t>语句构成echoinput(int inputnum)函数来进行数据的录入分析，利用</a:t>
            </a:r>
            <a:r>
              <a:rPr lang="en-US" altLang="zh-CN" sz="2000"/>
              <a:t>if</a:t>
            </a:r>
            <a:r>
              <a:rPr lang="zh-CN" altLang="en-US" sz="2000"/>
              <a:t>语句实现主函数，在程序中灵活使用&lt;Windows.h&gt;头文件来进行相关操作，利用时间做种子来实现随机数的生成的用户与计算机进行猜拳的游戏。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866316" y="1729469"/>
            <a:ext cx="1614545" cy="3154710"/>
          </a:xfrm>
          <a:prstGeom prst="rect">
            <a:avLst/>
          </a:prstGeom>
          <a:noFill/>
        </p:spPr>
        <p:txBody>
          <a:bodyPr wrap="none" rtlCol="0">
            <a:spAutoFit/>
          </a:bodyPr>
          <a:lstStyle/>
          <a:p>
            <a:pPr algn="ctr"/>
            <a:r>
              <a:rPr kumimoji="1" lang="en-US" altLang="zh-CN" sz="19900" b="1" dirty="0">
                <a:solidFill>
                  <a:schemeClr val="bg1"/>
                </a:solidFill>
              </a:rPr>
              <a:t>1</a:t>
            </a:r>
            <a:endParaRPr kumimoji="1" lang="zh-CN" altLang="en-US" sz="19900" b="1" dirty="0">
              <a:solidFill>
                <a:schemeClr val="bg1"/>
              </a:solidFill>
            </a:endParaRPr>
          </a:p>
        </p:txBody>
      </p:sp>
      <p:sp>
        <p:nvSpPr>
          <p:cNvPr id="2" name="文本框 1"/>
          <p:cNvSpPr txBox="1"/>
          <p:nvPr/>
        </p:nvSpPr>
        <p:spPr>
          <a:xfrm>
            <a:off x="5156459" y="1864936"/>
            <a:ext cx="1034257" cy="523220"/>
          </a:xfrm>
          <a:prstGeom prst="rect">
            <a:avLst/>
          </a:prstGeom>
          <a:noFill/>
        </p:spPr>
        <p:txBody>
          <a:bodyPr wrap="none" rtlCol="0">
            <a:spAutoFit/>
          </a:bodyPr>
          <a:lstStyle/>
          <a:p>
            <a:pPr algn="ctr"/>
            <a:r>
              <a:rPr kumimoji="1" lang="en-US" altLang="zh-CN" sz="2800">
                <a:solidFill>
                  <a:schemeClr val="bg1"/>
                </a:solidFill>
              </a:rPr>
              <a:t>PART</a:t>
            </a:r>
            <a:endParaRPr kumimoji="1" lang="zh-CN" altLang="en-US" sz="2800" dirty="0">
              <a:solidFill>
                <a:schemeClr val="bg1"/>
              </a:solidFill>
            </a:endParaRPr>
          </a:p>
        </p:txBody>
      </p:sp>
      <p:sp>
        <p:nvSpPr>
          <p:cNvPr id="4" name="文本框 3"/>
          <p:cNvSpPr txBox="1"/>
          <p:nvPr/>
        </p:nvSpPr>
        <p:spPr>
          <a:xfrm>
            <a:off x="7242648" y="2922413"/>
            <a:ext cx="3570208" cy="1107996"/>
          </a:xfrm>
          <a:prstGeom prst="rect">
            <a:avLst/>
          </a:prstGeom>
          <a:noFill/>
        </p:spPr>
        <p:txBody>
          <a:bodyPr wrap="none" rtlCol="0">
            <a:spAutoFit/>
          </a:bodyPr>
          <a:lstStyle/>
          <a:p>
            <a:r>
              <a:rPr kumimoji="1" lang="zh-CN" altLang="en-US" sz="6600" b="1" dirty="0">
                <a:solidFill>
                  <a:schemeClr val="accent4">
                    <a:alpha val="50000"/>
                  </a:schemeClr>
                </a:solidFill>
                <a:latin typeface="Microsoft YaHei" charset="0"/>
                <a:ea typeface="Microsoft YaHei" charset="0"/>
                <a:cs typeface="Microsoft YaHei" charset="0"/>
              </a:rPr>
              <a:t>总体架构</a:t>
            </a:r>
          </a:p>
        </p:txBody>
      </p:sp>
    </p:spTree>
    <p:extLst>
      <p:ext uri="{BB962C8B-B14F-4D97-AF65-F5344CB8AC3E}">
        <p14:creationId xmlns:p14="http://schemas.microsoft.com/office/powerpoint/2010/main" val="1129566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程序流程</a:t>
            </a:r>
          </a:p>
        </p:txBody>
      </p:sp>
      <p:grpSp>
        <p:nvGrpSpPr>
          <p:cNvPr id="59" name="组 58"/>
          <p:cNvGrpSpPr/>
          <p:nvPr/>
        </p:nvGrpSpPr>
        <p:grpSpPr>
          <a:xfrm>
            <a:off x="1725264" y="1499661"/>
            <a:ext cx="3898111" cy="1704425"/>
            <a:chOff x="1713834" y="1499661"/>
            <a:chExt cx="3898111" cy="1704425"/>
          </a:xfrm>
        </p:grpSpPr>
        <p:sp>
          <p:nvSpPr>
            <p:cNvPr id="16" name="矩形 15"/>
            <p:cNvSpPr/>
            <p:nvPr/>
          </p:nvSpPr>
          <p:spPr>
            <a:xfrm>
              <a:off x="1713834" y="1499661"/>
              <a:ext cx="3898111" cy="1704425"/>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1713834" y="1499661"/>
              <a:ext cx="1007038" cy="1704425"/>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9" name="文本框 8"/>
          <p:cNvSpPr txBox="1"/>
          <p:nvPr/>
        </p:nvSpPr>
        <p:spPr>
          <a:xfrm>
            <a:off x="2968673" y="2234744"/>
            <a:ext cx="2381500" cy="929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微软雅黑" panose="020B0503020204020204" charset="-122"/>
                <a:ea typeface="微软雅黑" panose="020B0503020204020204" charset="-122"/>
              </a:rPr>
              <a:t>利用</a:t>
            </a:r>
            <a:r>
              <a:rPr lang="en-US" altLang="zh-CN" sz="1400" dirty="0">
                <a:solidFill>
                  <a:schemeClr val="tx1">
                    <a:lumMod val="75000"/>
                    <a:lumOff val="25000"/>
                  </a:schemeClr>
                </a:solidFill>
                <a:latin typeface="微软雅黑" panose="020B0503020204020204" charset="-122"/>
                <a:ea typeface="微软雅黑" panose="020B0503020204020204" charset="-122"/>
              </a:rPr>
              <a:t>printf</a:t>
            </a:r>
            <a:r>
              <a:rPr lang="zh-CN" altLang="en-US" sz="1400" dirty="0">
                <a:solidFill>
                  <a:schemeClr val="tx1">
                    <a:lumMod val="75000"/>
                    <a:lumOff val="25000"/>
                  </a:schemeClr>
                </a:solidFill>
                <a:latin typeface="微软雅黑" panose="020B0503020204020204" charset="-122"/>
                <a:ea typeface="微软雅黑" panose="020B0503020204020204" charset="-122"/>
              </a:rPr>
              <a:t>函数和</a:t>
            </a:r>
            <a:r>
              <a:rPr lang="en-US" altLang="zh-CN" sz="1400" dirty="0">
                <a:solidFill>
                  <a:schemeClr val="tx1">
                    <a:lumMod val="75000"/>
                    <a:lumOff val="25000"/>
                  </a:schemeClr>
                </a:solidFill>
                <a:latin typeface="微软雅黑" panose="020B0503020204020204" charset="-122"/>
                <a:ea typeface="微软雅黑" panose="020B0503020204020204" charset="-122"/>
              </a:rPr>
              <a:t>sleep</a:t>
            </a:r>
            <a:r>
              <a:rPr lang="zh-CN" altLang="en-US" sz="1400" dirty="0">
                <a:solidFill>
                  <a:schemeClr val="tx1">
                    <a:lumMod val="75000"/>
                    <a:lumOff val="25000"/>
                  </a:schemeClr>
                </a:solidFill>
                <a:latin typeface="微软雅黑" panose="020B0503020204020204" charset="-122"/>
                <a:ea typeface="微软雅黑" panose="020B0503020204020204" charset="-122"/>
              </a:rPr>
              <a:t>函数制作初始界面，利用随机播种函数生成所需随机数</a:t>
            </a:r>
          </a:p>
        </p:txBody>
      </p:sp>
      <p:sp>
        <p:nvSpPr>
          <p:cNvPr id="20" name="矩形 19"/>
          <p:cNvSpPr/>
          <p:nvPr/>
        </p:nvSpPr>
        <p:spPr>
          <a:xfrm>
            <a:off x="2849245" y="1661160"/>
            <a:ext cx="2774315" cy="450850"/>
          </a:xfrm>
          <a:prstGeom prst="rect">
            <a:avLst/>
          </a:prstGeom>
        </p:spPr>
        <p:txBody>
          <a:bodyPr wrap="square">
            <a:spAutoFit/>
          </a:bodyPr>
          <a:lstStyle/>
          <a:p>
            <a:pPr defTabSz="609600">
              <a:lnSpc>
                <a:spcPct val="130000"/>
              </a:lnSpc>
            </a:pPr>
            <a:r>
              <a:rPr lang="zh-CN" altLang="en-US" b="1" dirty="0">
                <a:solidFill>
                  <a:schemeClr val="tx1">
                    <a:lumMod val="75000"/>
                    <a:lumOff val="25000"/>
                  </a:schemeClr>
                </a:solidFill>
                <a:ea typeface="微软雅黑" panose="020B0503020204020204" charset="-122"/>
              </a:rPr>
              <a:t>初始界面的制作及随机数</a:t>
            </a:r>
          </a:p>
        </p:txBody>
      </p:sp>
      <p:sp>
        <p:nvSpPr>
          <p:cNvPr id="15" name="椭圆 14"/>
          <p:cNvSpPr/>
          <p:nvPr/>
        </p:nvSpPr>
        <p:spPr>
          <a:xfrm>
            <a:off x="5383777" y="2945364"/>
            <a:ext cx="445028" cy="4450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1745909" y="1690153"/>
            <a:ext cx="942886" cy="1323439"/>
          </a:xfrm>
          <a:prstGeom prst="rect">
            <a:avLst/>
          </a:prstGeom>
          <a:noFill/>
        </p:spPr>
        <p:txBody>
          <a:bodyPr wrap="none" rtlCol="0" anchor="ctr">
            <a:spAutoFit/>
          </a:bodyPr>
          <a:lstStyle/>
          <a:p>
            <a:pPr algn="ctr"/>
            <a:r>
              <a:rPr kumimoji="1" lang="en-US" altLang="zh-CN" sz="8000" b="1" dirty="0">
                <a:solidFill>
                  <a:schemeClr val="bg1"/>
                </a:solidFill>
              </a:rPr>
              <a:t>A</a:t>
            </a:r>
            <a:endParaRPr kumimoji="1" lang="zh-CN" altLang="en-US" sz="8000" b="1" dirty="0">
              <a:solidFill>
                <a:schemeClr val="bg1"/>
              </a:solidFill>
            </a:endParaRPr>
          </a:p>
        </p:txBody>
      </p:sp>
      <p:grpSp>
        <p:nvGrpSpPr>
          <p:cNvPr id="60" name="组 59"/>
          <p:cNvGrpSpPr/>
          <p:nvPr/>
        </p:nvGrpSpPr>
        <p:grpSpPr>
          <a:xfrm>
            <a:off x="6195587" y="1499661"/>
            <a:ext cx="3898111" cy="1704425"/>
            <a:chOff x="6195587" y="1499661"/>
            <a:chExt cx="3898111" cy="1704425"/>
          </a:xfrm>
        </p:grpSpPr>
        <p:sp>
          <p:nvSpPr>
            <p:cNvPr id="31" name="矩形 30"/>
            <p:cNvSpPr/>
            <p:nvPr/>
          </p:nvSpPr>
          <p:spPr>
            <a:xfrm flipH="1">
              <a:off x="6195587" y="1499661"/>
              <a:ext cx="3898111" cy="1704425"/>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flipH="1">
              <a:off x="9086660" y="1499661"/>
              <a:ext cx="1007038" cy="170442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9" name="文本框 8"/>
          <p:cNvSpPr txBox="1"/>
          <p:nvPr/>
        </p:nvSpPr>
        <p:spPr>
          <a:xfrm flipH="1">
            <a:off x="6432594" y="2234744"/>
            <a:ext cx="2381500" cy="650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微软雅黑" panose="020B0503020204020204" charset="-122"/>
                <a:ea typeface="微软雅黑" panose="020B0503020204020204" charset="-122"/>
              </a:rPr>
              <a:t>利用</a:t>
            </a:r>
            <a:r>
              <a:rPr lang="en-US" altLang="zh-CN" sz="1400" dirty="0">
                <a:solidFill>
                  <a:schemeClr val="tx1">
                    <a:lumMod val="75000"/>
                    <a:lumOff val="25000"/>
                  </a:schemeClr>
                </a:solidFill>
                <a:latin typeface="微软雅黑" panose="020B0503020204020204" charset="-122"/>
                <a:ea typeface="微软雅黑" panose="020B0503020204020204" charset="-122"/>
              </a:rPr>
              <a:t>printf</a:t>
            </a:r>
            <a:r>
              <a:rPr lang="zh-CN" altLang="en-US" sz="1400" dirty="0">
                <a:solidFill>
                  <a:schemeClr val="tx1">
                    <a:lumMod val="75000"/>
                    <a:lumOff val="25000"/>
                  </a:schemeClr>
                </a:solidFill>
                <a:latin typeface="微软雅黑" panose="020B0503020204020204" charset="-122"/>
                <a:ea typeface="微软雅黑" panose="020B0503020204020204" charset="-122"/>
              </a:rPr>
              <a:t>和</a:t>
            </a:r>
            <a:r>
              <a:rPr lang="en-US" altLang="zh-CN" sz="1400" dirty="0">
                <a:solidFill>
                  <a:schemeClr val="tx1">
                    <a:lumMod val="75000"/>
                    <a:lumOff val="25000"/>
                  </a:schemeClr>
                </a:solidFill>
                <a:latin typeface="微软雅黑" panose="020B0503020204020204" charset="-122"/>
                <a:ea typeface="微软雅黑" panose="020B0503020204020204" charset="-122"/>
              </a:rPr>
              <a:t>scanf</a:t>
            </a:r>
            <a:r>
              <a:rPr lang="zh-CN" altLang="en-US" sz="1400" dirty="0">
                <a:solidFill>
                  <a:schemeClr val="tx1">
                    <a:lumMod val="75000"/>
                    <a:lumOff val="25000"/>
                  </a:schemeClr>
                </a:solidFill>
                <a:latin typeface="微软雅黑" panose="020B0503020204020204" charset="-122"/>
                <a:ea typeface="微软雅黑" panose="020B0503020204020204" charset="-122"/>
              </a:rPr>
              <a:t>进行对用户的提示和对数据的录入</a:t>
            </a:r>
          </a:p>
        </p:txBody>
      </p:sp>
      <p:sp>
        <p:nvSpPr>
          <p:cNvPr id="30" name="矩形 29"/>
          <p:cNvSpPr/>
          <p:nvPr/>
        </p:nvSpPr>
        <p:spPr>
          <a:xfrm flipH="1">
            <a:off x="6450374" y="1661027"/>
            <a:ext cx="2381500" cy="450850"/>
          </a:xfrm>
          <a:prstGeom prst="rect">
            <a:avLst/>
          </a:prstGeom>
        </p:spPr>
        <p:txBody>
          <a:bodyPr wrap="square">
            <a:spAutoFit/>
          </a:bodyPr>
          <a:lstStyle/>
          <a:p>
            <a:pPr defTabSz="609600">
              <a:lnSpc>
                <a:spcPct val="130000"/>
              </a:lnSpc>
            </a:pPr>
            <a:r>
              <a:rPr lang="zh-CN" altLang="en-US" b="1" dirty="0">
                <a:solidFill>
                  <a:schemeClr val="tx1">
                    <a:lumMod val="75000"/>
                    <a:lumOff val="25000"/>
                  </a:schemeClr>
                </a:solidFill>
                <a:ea typeface="微软雅黑" panose="020B0503020204020204" charset="-122"/>
              </a:rPr>
              <a:t>提示用户输入并操作</a:t>
            </a:r>
            <a:endParaRPr lang="en-US" altLang="zh-CN" b="1" dirty="0">
              <a:solidFill>
                <a:schemeClr val="tx1">
                  <a:lumMod val="75000"/>
                  <a:lumOff val="25000"/>
                </a:schemeClr>
              </a:solidFill>
              <a:ea typeface="微软雅黑" panose="020B0503020204020204" charset="-122"/>
            </a:endParaRPr>
          </a:p>
        </p:txBody>
      </p:sp>
      <p:sp>
        <p:nvSpPr>
          <p:cNvPr id="26" name="椭圆 25"/>
          <p:cNvSpPr/>
          <p:nvPr/>
        </p:nvSpPr>
        <p:spPr>
          <a:xfrm flipH="1">
            <a:off x="5951977" y="2945364"/>
            <a:ext cx="445026" cy="4450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flipH="1">
            <a:off x="9200490" y="1690153"/>
            <a:ext cx="779380" cy="1323439"/>
          </a:xfrm>
          <a:prstGeom prst="rect">
            <a:avLst/>
          </a:prstGeom>
          <a:noFill/>
        </p:spPr>
        <p:txBody>
          <a:bodyPr wrap="none" rtlCol="0" anchor="ctr">
            <a:spAutoFit/>
          </a:bodyPr>
          <a:lstStyle/>
          <a:p>
            <a:pPr algn="ctr"/>
            <a:r>
              <a:rPr kumimoji="1" lang="en-US" altLang="zh-CN" sz="8000" b="1" dirty="0">
                <a:solidFill>
                  <a:schemeClr val="bg1"/>
                </a:solidFill>
              </a:rPr>
              <a:t>B</a:t>
            </a:r>
            <a:endParaRPr kumimoji="1" lang="zh-CN" altLang="en-US" sz="8000" b="1" dirty="0">
              <a:solidFill>
                <a:schemeClr val="bg1"/>
              </a:solidFill>
            </a:endParaRPr>
          </a:p>
        </p:txBody>
      </p:sp>
      <p:grpSp>
        <p:nvGrpSpPr>
          <p:cNvPr id="49" name="组 48"/>
          <p:cNvGrpSpPr/>
          <p:nvPr/>
        </p:nvGrpSpPr>
        <p:grpSpPr>
          <a:xfrm flipV="1">
            <a:off x="1713834" y="3712975"/>
            <a:ext cx="3898111" cy="1704425"/>
            <a:chOff x="815671" y="1618373"/>
            <a:chExt cx="4154756" cy="1743090"/>
          </a:xfrm>
        </p:grpSpPr>
        <p:sp>
          <p:nvSpPr>
            <p:cNvPr id="52" name="矩形 51"/>
            <p:cNvSpPr/>
            <p:nvPr/>
          </p:nvSpPr>
          <p:spPr>
            <a:xfrm>
              <a:off x="815671" y="1618373"/>
              <a:ext cx="4154756" cy="1743090"/>
            </a:xfrm>
            <a:prstGeom prst="rect">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3" name="矩形 52"/>
            <p:cNvSpPr/>
            <p:nvPr/>
          </p:nvSpPr>
          <p:spPr>
            <a:xfrm>
              <a:off x="815671" y="1618373"/>
              <a:ext cx="1073340" cy="174309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0" name="文本框 8"/>
          <p:cNvSpPr txBox="1"/>
          <p:nvPr/>
        </p:nvSpPr>
        <p:spPr>
          <a:xfrm>
            <a:off x="2964863" y="3846915"/>
            <a:ext cx="2381500" cy="929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sz="1400" dirty="0">
                <a:solidFill>
                  <a:schemeClr val="tx1">
                    <a:lumMod val="75000"/>
                    <a:lumOff val="25000"/>
                  </a:schemeClr>
                </a:solidFill>
                <a:latin typeface="微软雅黑" panose="020B0503020204020204" charset="-122"/>
                <a:ea typeface="微软雅黑" panose="020B0503020204020204" charset="-122"/>
              </a:rPr>
              <a:t>利用输入输出函数。之后，调用自己设计的函数进行分析并显示游戏结果</a:t>
            </a:r>
            <a:r>
              <a:rPr lang="zh-CN" altLang="en-US" sz="1400" dirty="0">
                <a:solidFill>
                  <a:schemeClr val="tx1">
                    <a:lumMod val="75000"/>
                    <a:lumOff val="25000"/>
                  </a:schemeClr>
                </a:solidFill>
                <a:latin typeface="微软雅黑" panose="020B0503020204020204" charset="-122"/>
                <a:ea typeface="微软雅黑" panose="020B0503020204020204" charset="-122"/>
              </a:rPr>
              <a:t>。</a:t>
            </a:r>
          </a:p>
        </p:txBody>
      </p:sp>
      <p:sp>
        <p:nvSpPr>
          <p:cNvPr id="51" name="矩形 50"/>
          <p:cNvSpPr/>
          <p:nvPr/>
        </p:nvSpPr>
        <p:spPr>
          <a:xfrm>
            <a:off x="2964815" y="4775835"/>
            <a:ext cx="2535555" cy="450850"/>
          </a:xfrm>
          <a:prstGeom prst="rect">
            <a:avLst/>
          </a:prstGeom>
        </p:spPr>
        <p:txBody>
          <a:bodyPr wrap="square">
            <a:spAutoFit/>
          </a:bodyPr>
          <a:lstStyle/>
          <a:p>
            <a:pPr defTabSz="609600">
              <a:lnSpc>
                <a:spcPct val="130000"/>
              </a:lnSpc>
            </a:pPr>
            <a:r>
              <a:rPr lang="zh-CN" altLang="en-US" b="1" dirty="0">
                <a:solidFill>
                  <a:schemeClr val="tx1">
                    <a:lumMod val="75000"/>
                    <a:lumOff val="25000"/>
                  </a:schemeClr>
                </a:solidFill>
                <a:ea typeface="微软雅黑" panose="020B0503020204020204" charset="-122"/>
              </a:rPr>
              <a:t>等待计算机并显示结果</a:t>
            </a:r>
            <a:endParaRPr lang="en-US" altLang="zh-CN" b="1" dirty="0">
              <a:solidFill>
                <a:schemeClr val="tx1">
                  <a:lumMod val="75000"/>
                  <a:lumOff val="25000"/>
                </a:schemeClr>
              </a:solidFill>
              <a:ea typeface="微软雅黑" panose="020B0503020204020204" charset="-122"/>
            </a:endParaRPr>
          </a:p>
        </p:txBody>
      </p:sp>
      <p:sp>
        <p:nvSpPr>
          <p:cNvPr id="47" name="椭圆 46"/>
          <p:cNvSpPr/>
          <p:nvPr/>
        </p:nvSpPr>
        <p:spPr>
          <a:xfrm flipV="1">
            <a:off x="5383777" y="3490462"/>
            <a:ext cx="445028" cy="44502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文本框 47"/>
          <p:cNvSpPr txBox="1"/>
          <p:nvPr/>
        </p:nvSpPr>
        <p:spPr>
          <a:xfrm>
            <a:off x="1725070" y="3903469"/>
            <a:ext cx="984565" cy="1323439"/>
          </a:xfrm>
          <a:prstGeom prst="rect">
            <a:avLst/>
          </a:prstGeom>
          <a:noFill/>
        </p:spPr>
        <p:txBody>
          <a:bodyPr wrap="none" rtlCol="0" anchor="ctr">
            <a:spAutoFit/>
          </a:bodyPr>
          <a:lstStyle/>
          <a:p>
            <a:pPr algn="ctr"/>
            <a:r>
              <a:rPr kumimoji="1" lang="en-US" altLang="zh-CN" sz="8000" b="1" dirty="0">
                <a:solidFill>
                  <a:schemeClr val="bg1"/>
                </a:solidFill>
              </a:rPr>
              <a:t>C</a:t>
            </a:r>
            <a:endParaRPr kumimoji="1" lang="zh-CN" altLang="en-US" sz="8000" b="1" dirty="0">
              <a:solidFill>
                <a:schemeClr val="bg1"/>
              </a:solidFill>
            </a:endParaRPr>
          </a:p>
        </p:txBody>
      </p:sp>
      <p:grpSp>
        <p:nvGrpSpPr>
          <p:cNvPr id="41" name="组 40"/>
          <p:cNvGrpSpPr/>
          <p:nvPr/>
        </p:nvGrpSpPr>
        <p:grpSpPr>
          <a:xfrm flipH="1" flipV="1">
            <a:off x="6195587" y="3712975"/>
            <a:ext cx="3898111" cy="1704425"/>
            <a:chOff x="815671" y="1618373"/>
            <a:chExt cx="4154756" cy="1743090"/>
          </a:xfrm>
        </p:grpSpPr>
        <p:sp>
          <p:nvSpPr>
            <p:cNvPr id="44" name="矩形 43"/>
            <p:cNvSpPr/>
            <p:nvPr/>
          </p:nvSpPr>
          <p:spPr>
            <a:xfrm>
              <a:off x="815671" y="1618373"/>
              <a:ext cx="4154756" cy="1743090"/>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815671" y="1618373"/>
              <a:ext cx="1073340" cy="1743090"/>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2" name="文本框 41"/>
          <p:cNvSpPr txBox="1"/>
          <p:nvPr/>
        </p:nvSpPr>
        <p:spPr>
          <a:xfrm flipH="1">
            <a:off x="6520224" y="3846280"/>
            <a:ext cx="2381500" cy="929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sz="1400" dirty="0">
                <a:solidFill>
                  <a:schemeClr val="tx1">
                    <a:lumMod val="75000"/>
                    <a:lumOff val="25000"/>
                  </a:schemeClr>
                </a:solidFill>
                <a:latin typeface="微软雅黑" panose="020B0503020204020204" charset="-122"/>
                <a:ea typeface="微软雅黑" panose="020B0503020204020204" charset="-122"/>
              </a:rPr>
              <a:t>若用户选择再次游戏，则重新执行主函数，否则，返回主界面。</a:t>
            </a:r>
          </a:p>
        </p:txBody>
      </p:sp>
      <p:sp>
        <p:nvSpPr>
          <p:cNvPr id="43" name="矩形 42"/>
          <p:cNvSpPr/>
          <p:nvPr/>
        </p:nvSpPr>
        <p:spPr>
          <a:xfrm flipH="1">
            <a:off x="6450330" y="4606925"/>
            <a:ext cx="2345690" cy="810260"/>
          </a:xfrm>
          <a:prstGeom prst="rect">
            <a:avLst/>
          </a:prstGeom>
        </p:spPr>
        <p:txBody>
          <a:bodyPr wrap="square">
            <a:spAutoFit/>
          </a:bodyPr>
          <a:lstStyle/>
          <a:p>
            <a:pPr defTabSz="609600">
              <a:lnSpc>
                <a:spcPct val="130000"/>
              </a:lnSpc>
            </a:pPr>
            <a:r>
              <a:rPr lang="zh-CN" altLang="en-US" b="1" dirty="0">
                <a:solidFill>
                  <a:schemeClr val="tx1">
                    <a:lumMod val="75000"/>
                    <a:lumOff val="25000"/>
                  </a:schemeClr>
                </a:solidFill>
                <a:ea typeface="微软雅黑" panose="020B0503020204020204" charset="-122"/>
              </a:rPr>
              <a:t>由用户决定是否再次进行猜拳</a:t>
            </a:r>
            <a:endParaRPr lang="en-US" altLang="zh-CN" b="1" dirty="0">
              <a:solidFill>
                <a:schemeClr val="tx1">
                  <a:lumMod val="75000"/>
                  <a:lumOff val="25000"/>
                </a:schemeClr>
              </a:solidFill>
              <a:ea typeface="微软雅黑" panose="020B0503020204020204" charset="-122"/>
            </a:endParaRPr>
          </a:p>
        </p:txBody>
      </p:sp>
      <p:sp>
        <p:nvSpPr>
          <p:cNvPr id="39" name="椭圆 38"/>
          <p:cNvSpPr/>
          <p:nvPr/>
        </p:nvSpPr>
        <p:spPr>
          <a:xfrm flipH="1" flipV="1">
            <a:off x="5951977" y="3466024"/>
            <a:ext cx="445026" cy="4450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p:cNvSpPr txBox="1"/>
          <p:nvPr/>
        </p:nvSpPr>
        <p:spPr>
          <a:xfrm flipH="1">
            <a:off x="9138775" y="3903469"/>
            <a:ext cx="902811" cy="1323439"/>
          </a:xfrm>
          <a:prstGeom prst="rect">
            <a:avLst/>
          </a:prstGeom>
          <a:noFill/>
        </p:spPr>
        <p:txBody>
          <a:bodyPr wrap="none" rtlCol="0" anchor="ctr">
            <a:spAutoFit/>
          </a:bodyPr>
          <a:lstStyle/>
          <a:p>
            <a:pPr algn="ctr"/>
            <a:r>
              <a:rPr kumimoji="1" lang="en-US" altLang="zh-CN" sz="8000" b="1" dirty="0">
                <a:solidFill>
                  <a:schemeClr val="bg1"/>
                </a:solidFill>
              </a:rPr>
              <a:t>D</a:t>
            </a:r>
            <a:endParaRPr kumimoji="1" lang="zh-CN" altLang="en-US" sz="8000" b="1" dirty="0">
              <a:solidFill>
                <a:schemeClr val="bg1"/>
              </a:solidFill>
            </a:endParaRPr>
          </a:p>
        </p:txBody>
      </p:sp>
      <p:sp>
        <p:nvSpPr>
          <p:cNvPr id="56" name="右箭头 55"/>
          <p:cNvSpPr/>
          <p:nvPr/>
        </p:nvSpPr>
        <p:spPr>
          <a:xfrm>
            <a:off x="5754006" y="3038312"/>
            <a:ext cx="428685" cy="268077"/>
          </a:xfrm>
          <a:prstGeom prst="rightArrow">
            <a:avLst>
              <a:gd name="adj1" fmla="val 2445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右箭头 56"/>
          <p:cNvSpPr/>
          <p:nvPr/>
        </p:nvSpPr>
        <p:spPr>
          <a:xfrm rot="5400000">
            <a:off x="5971711" y="3394537"/>
            <a:ext cx="428685" cy="268077"/>
          </a:xfrm>
          <a:prstGeom prst="rightArrow">
            <a:avLst>
              <a:gd name="adj1" fmla="val 2445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右箭头 57"/>
          <p:cNvSpPr/>
          <p:nvPr/>
        </p:nvSpPr>
        <p:spPr>
          <a:xfrm rot="10800000">
            <a:off x="5600929" y="3578936"/>
            <a:ext cx="428685" cy="268077"/>
          </a:xfrm>
          <a:prstGeom prst="rightArrow">
            <a:avLst>
              <a:gd name="adj1" fmla="val 2445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代码介绍</a:t>
            </a:r>
          </a:p>
        </p:txBody>
      </p:sp>
      <p:pic>
        <p:nvPicPr>
          <p:cNvPr id="3" name="图片 2"/>
          <p:cNvPicPr>
            <a:picLocks noChangeAspect="1"/>
          </p:cNvPicPr>
          <p:nvPr>
            <p:custDataLst>
              <p:tags r:id="rId1"/>
            </p:custDataLst>
          </p:nvPr>
        </p:nvPicPr>
        <p:blipFill rotWithShape="1">
          <a:blip r:embed="rId4">
            <a:extLst>
              <a:ext uri="{28A0092B-C50C-407E-A947-70E740481C1C}">
                <a14:useLocalDpi xmlns:a14="http://schemas.microsoft.com/office/drawing/2010/main" val="0"/>
              </a:ext>
            </a:extLst>
          </a:blip>
          <a:srcRect l="11082" t="5949" r="14425" b="19558"/>
          <a:stretch>
            <a:fillRect/>
          </a:stretch>
        </p:blipFill>
        <p:spPr>
          <a:xfrm rot="16200000" flipH="1">
            <a:off x="6153873" y="843092"/>
            <a:ext cx="6491681" cy="5170511"/>
          </a:xfrm>
          <a:prstGeom prst="flowChartManualInpu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descr="3G~2N{@XQ[KD`%FR5RWJI0G"/>
          <p:cNvPicPr>
            <a:picLocks noChangeAspect="1"/>
          </p:cNvPicPr>
          <p:nvPr>
            <p:custDataLst>
              <p:tags r:id="rId2"/>
            </p:custDataLst>
          </p:nvPr>
        </p:nvPicPr>
        <p:blipFill>
          <a:blip r:embed="rId5"/>
          <a:stretch>
            <a:fillRect/>
          </a:stretch>
        </p:blipFill>
        <p:spPr>
          <a:xfrm>
            <a:off x="770255" y="1190625"/>
            <a:ext cx="10226040" cy="44773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代码介绍</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1082" t="5949" r="14425" b="19558"/>
          <a:stretch>
            <a:fillRect/>
          </a:stretch>
        </p:blipFill>
        <p:spPr>
          <a:xfrm rot="16200000" flipH="1">
            <a:off x="6072593" y="843727"/>
            <a:ext cx="6491681" cy="5170511"/>
          </a:xfrm>
          <a:prstGeom prst="flowChartManualInpu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 name="图片 102"/>
          <p:cNvPicPr/>
          <p:nvPr/>
        </p:nvPicPr>
        <p:blipFill>
          <a:blip r:embed="rId3"/>
          <a:stretch>
            <a:fillRect/>
          </a:stretch>
        </p:blipFill>
        <p:spPr>
          <a:xfrm>
            <a:off x="598805" y="766445"/>
            <a:ext cx="8447405" cy="5194300"/>
          </a:xfrm>
          <a:prstGeom prst="rect">
            <a:avLst/>
          </a:prstGeom>
          <a:noFill/>
          <a:ln w="9525">
            <a:noFill/>
          </a:ln>
        </p:spPr>
      </p:pic>
      <p:sp>
        <p:nvSpPr>
          <p:cNvPr id="5" name="文本框 4"/>
          <p:cNvSpPr txBox="1"/>
          <p:nvPr/>
        </p:nvSpPr>
        <p:spPr>
          <a:xfrm>
            <a:off x="6885305" y="1924050"/>
            <a:ext cx="1736090" cy="1568450"/>
          </a:xfrm>
          <a:prstGeom prst="rect">
            <a:avLst/>
          </a:prstGeom>
          <a:noFill/>
        </p:spPr>
        <p:txBody>
          <a:bodyPr wrap="square" rtlCol="0">
            <a:spAutoFit/>
          </a:bodyPr>
          <a:lstStyle/>
          <a:p>
            <a:r>
              <a:rPr lang="zh-CN" altLang="en-US" sz="4800"/>
              <a:t>初始界面</a:t>
            </a:r>
          </a:p>
        </p:txBody>
      </p:sp>
      <p:sp>
        <p:nvSpPr>
          <p:cNvPr id="6" name="文本框 5"/>
          <p:cNvSpPr txBox="1"/>
          <p:nvPr/>
        </p:nvSpPr>
        <p:spPr>
          <a:xfrm>
            <a:off x="6161405" y="4695190"/>
            <a:ext cx="2459990" cy="1198880"/>
          </a:xfrm>
          <a:prstGeom prst="rect">
            <a:avLst/>
          </a:prstGeom>
          <a:noFill/>
        </p:spPr>
        <p:txBody>
          <a:bodyPr wrap="square" rtlCol="0">
            <a:spAutoFit/>
          </a:bodyPr>
          <a:lstStyle/>
          <a:p>
            <a:r>
              <a:rPr lang="zh-CN" altLang="en-US" sz="3600"/>
              <a:t>非法输入重新加载</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代码介绍</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1082" t="5949" r="14425" b="19558"/>
          <a:stretch>
            <a:fillRect/>
          </a:stretch>
        </p:blipFill>
        <p:spPr>
          <a:xfrm rot="16200000" flipH="1">
            <a:off x="6092913" y="844362"/>
            <a:ext cx="6491681" cy="5170511"/>
          </a:xfrm>
          <a:prstGeom prst="flowChartManualInpu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descr="FG$XUNT)OS78SH88]}RDQ32"/>
          <p:cNvPicPr>
            <a:picLocks noChangeAspect="1"/>
          </p:cNvPicPr>
          <p:nvPr/>
        </p:nvPicPr>
        <p:blipFill>
          <a:blip r:embed="rId3"/>
          <a:stretch>
            <a:fillRect/>
          </a:stretch>
        </p:blipFill>
        <p:spPr>
          <a:xfrm>
            <a:off x="893445" y="766445"/>
            <a:ext cx="6210300" cy="5505450"/>
          </a:xfrm>
          <a:prstGeom prst="rect">
            <a:avLst/>
          </a:prstGeom>
        </p:spPr>
      </p:pic>
      <p:sp>
        <p:nvSpPr>
          <p:cNvPr id="5" name="文本框 4"/>
          <p:cNvSpPr txBox="1"/>
          <p:nvPr/>
        </p:nvSpPr>
        <p:spPr>
          <a:xfrm>
            <a:off x="5755640" y="1528445"/>
            <a:ext cx="1896110" cy="953135"/>
          </a:xfrm>
          <a:prstGeom prst="rect">
            <a:avLst/>
          </a:prstGeom>
          <a:noFill/>
        </p:spPr>
        <p:txBody>
          <a:bodyPr wrap="square" rtlCol="0">
            <a:spAutoFit/>
          </a:bodyPr>
          <a:lstStyle/>
          <a:p>
            <a:r>
              <a:rPr lang="en-US" altLang="zh-CN" sz="2800"/>
              <a:t>pc</a:t>
            </a:r>
            <a:r>
              <a:rPr lang="zh-CN" altLang="en-US" sz="2800"/>
              <a:t>端玩家（计算机）</a:t>
            </a:r>
          </a:p>
        </p:txBody>
      </p:sp>
      <p:sp>
        <p:nvSpPr>
          <p:cNvPr id="6" name="文本框 5"/>
          <p:cNvSpPr txBox="1"/>
          <p:nvPr/>
        </p:nvSpPr>
        <p:spPr>
          <a:xfrm>
            <a:off x="6972935" y="3903980"/>
            <a:ext cx="1654810" cy="1753235"/>
          </a:xfrm>
          <a:prstGeom prst="rect">
            <a:avLst/>
          </a:prstGeom>
          <a:noFill/>
        </p:spPr>
        <p:txBody>
          <a:bodyPr wrap="square" rtlCol="0">
            <a:spAutoFit/>
          </a:bodyPr>
          <a:lstStyle/>
          <a:p>
            <a:r>
              <a:rPr lang="zh-CN" altLang="en-US" sz="5400"/>
              <a:t>结果显示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1082" t="5949" r="14425" b="19558"/>
          <a:stretch>
            <a:fillRect/>
          </a:stretch>
        </p:blipFill>
        <p:spPr>
          <a:xfrm rot="16200000" flipH="1">
            <a:off x="6153873" y="843092"/>
            <a:ext cx="6491681" cy="5170511"/>
          </a:xfrm>
          <a:prstGeom prst="flowChartManualInpu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文本占位符 1"/>
          <p:cNvSpPr>
            <a:spLocks noGrp="1"/>
          </p:cNvSpPr>
          <p:nvPr>
            <p:ph type="body" sz="quarter" idx="10"/>
          </p:nvPr>
        </p:nvSpPr>
        <p:spPr/>
        <p:txBody>
          <a:bodyPr/>
          <a:lstStyle/>
          <a:p>
            <a:r>
              <a:rPr kumimoji="1" lang="zh-CN" altLang="en-US" dirty="0"/>
              <a:t>代码介绍</a:t>
            </a:r>
          </a:p>
        </p:txBody>
      </p:sp>
      <p:pic>
        <p:nvPicPr>
          <p:cNvPr id="5" name="图片 4" descr="6]7R$S]Y`AYMD2SJDGEZ6[B"/>
          <p:cNvPicPr>
            <a:picLocks noChangeAspect="1"/>
          </p:cNvPicPr>
          <p:nvPr/>
        </p:nvPicPr>
        <p:blipFill>
          <a:blip r:embed="rId3"/>
          <a:stretch>
            <a:fillRect/>
          </a:stretch>
        </p:blipFill>
        <p:spPr>
          <a:xfrm>
            <a:off x="1738630" y="766445"/>
            <a:ext cx="9019540" cy="3836035"/>
          </a:xfrm>
          <a:prstGeom prst="rect">
            <a:avLst/>
          </a:prstGeom>
        </p:spPr>
      </p:pic>
      <p:sp>
        <p:nvSpPr>
          <p:cNvPr id="6" name="文本框 5"/>
          <p:cNvSpPr txBox="1"/>
          <p:nvPr/>
        </p:nvSpPr>
        <p:spPr>
          <a:xfrm>
            <a:off x="1555750" y="5132070"/>
            <a:ext cx="8953500" cy="829945"/>
          </a:xfrm>
          <a:prstGeom prst="rect">
            <a:avLst/>
          </a:prstGeom>
          <a:noFill/>
        </p:spPr>
        <p:txBody>
          <a:bodyPr wrap="square" rtlCol="0">
            <a:spAutoFit/>
          </a:bodyPr>
          <a:lstStyle/>
          <a:p>
            <a:r>
              <a:rPr lang="zh-CN" altLang="en-US" sz="4800"/>
              <a:t>由用户决定是否再次游戏及后续</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代码介绍</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1082" t="5949" r="14425" b="19558"/>
          <a:stretch>
            <a:fillRect/>
          </a:stretch>
        </p:blipFill>
        <p:spPr>
          <a:xfrm rot="16200000" flipH="1">
            <a:off x="6153873" y="843092"/>
            <a:ext cx="6491681" cy="5170511"/>
          </a:xfrm>
          <a:prstGeom prst="flowChartManualInpu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1" name="图片 100"/>
          <p:cNvPicPr/>
          <p:nvPr/>
        </p:nvPicPr>
        <p:blipFill>
          <a:blip r:embed="rId3"/>
          <a:stretch>
            <a:fillRect/>
          </a:stretch>
        </p:blipFill>
        <p:spPr>
          <a:xfrm>
            <a:off x="731203" y="919798"/>
            <a:ext cx="4257675" cy="2886075"/>
          </a:xfrm>
          <a:prstGeom prst="rect">
            <a:avLst/>
          </a:prstGeom>
          <a:noFill/>
          <a:ln w="9525">
            <a:noFill/>
          </a:ln>
        </p:spPr>
      </p:pic>
      <p:pic>
        <p:nvPicPr>
          <p:cNvPr id="102" name="图片 101"/>
          <p:cNvPicPr/>
          <p:nvPr/>
        </p:nvPicPr>
        <p:blipFill>
          <a:blip r:embed="rId4"/>
          <a:stretch>
            <a:fillRect/>
          </a:stretch>
        </p:blipFill>
        <p:spPr>
          <a:xfrm>
            <a:off x="6209030" y="374650"/>
            <a:ext cx="4717415" cy="5905500"/>
          </a:xfrm>
          <a:prstGeom prst="rect">
            <a:avLst/>
          </a:prstGeom>
          <a:noFill/>
          <a:ln w="9525">
            <a:noFill/>
          </a:ln>
        </p:spPr>
      </p:pic>
      <p:sp>
        <p:nvSpPr>
          <p:cNvPr id="5" name="文本框 4"/>
          <p:cNvSpPr txBox="1"/>
          <p:nvPr/>
        </p:nvSpPr>
        <p:spPr>
          <a:xfrm>
            <a:off x="730250" y="4584065"/>
            <a:ext cx="4258945" cy="1383665"/>
          </a:xfrm>
          <a:prstGeom prst="rect">
            <a:avLst/>
          </a:prstGeom>
          <a:noFill/>
        </p:spPr>
        <p:txBody>
          <a:bodyPr wrap="square" rtlCol="0">
            <a:spAutoFit/>
          </a:bodyPr>
          <a:lstStyle/>
          <a:p>
            <a:r>
              <a:rPr lang="en-US" altLang="zh-CN" sz="2800"/>
              <a:t>case-win</a:t>
            </a:r>
            <a:r>
              <a:rPr lang="zh-CN" altLang="en-US" sz="2800"/>
              <a:t>函数，功能是分析比较计算机和用户的输入数据并对结果作出判定</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代码介绍</a:t>
            </a:r>
          </a:p>
        </p:txBody>
      </p:sp>
      <p:pic>
        <p:nvPicPr>
          <p:cNvPr id="100" name="图片 99"/>
          <p:cNvPicPr/>
          <p:nvPr/>
        </p:nvPicPr>
        <p:blipFill>
          <a:blip r:embed="rId2"/>
          <a:stretch>
            <a:fillRect/>
          </a:stretch>
        </p:blipFill>
        <p:spPr>
          <a:xfrm>
            <a:off x="0" y="889000"/>
            <a:ext cx="7266940" cy="4905375"/>
          </a:xfrm>
          <a:prstGeom prst="rect">
            <a:avLst/>
          </a:prstGeom>
          <a:noFill/>
          <a:ln w="9525">
            <a:noFill/>
          </a:ln>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1082" t="5949" r="14425" b="19558"/>
          <a:stretch>
            <a:fillRect/>
          </a:stretch>
        </p:blipFill>
        <p:spPr>
          <a:xfrm rot="16200000" flipH="1">
            <a:off x="6153873" y="843092"/>
            <a:ext cx="6491681" cy="5170511"/>
          </a:xfrm>
          <a:prstGeom prst="flowChartManualInpu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p:cNvSpPr txBox="1"/>
          <p:nvPr/>
        </p:nvSpPr>
        <p:spPr>
          <a:xfrm>
            <a:off x="5064760" y="1772920"/>
            <a:ext cx="5521325" cy="3138170"/>
          </a:xfrm>
          <a:prstGeom prst="rect">
            <a:avLst/>
          </a:prstGeom>
          <a:noFill/>
        </p:spPr>
        <p:txBody>
          <a:bodyPr wrap="square" rtlCol="0">
            <a:spAutoFit/>
          </a:bodyPr>
          <a:lstStyle/>
          <a:p>
            <a:r>
              <a:rPr lang="en-US" altLang="zh-CN" sz="6600"/>
              <a:t>echoinputh</a:t>
            </a:r>
            <a:r>
              <a:rPr lang="zh-CN" altLang="en-US" sz="6600"/>
              <a:t>函数显示用户输入的数据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866316" y="1729469"/>
            <a:ext cx="1614546" cy="3154710"/>
          </a:xfrm>
          <a:prstGeom prst="rect">
            <a:avLst/>
          </a:prstGeom>
          <a:noFill/>
        </p:spPr>
        <p:txBody>
          <a:bodyPr wrap="none" rtlCol="0">
            <a:spAutoFit/>
          </a:bodyPr>
          <a:lstStyle/>
          <a:p>
            <a:pPr algn="ctr"/>
            <a:r>
              <a:rPr kumimoji="1" lang="en-US" altLang="zh-CN" sz="19900" b="1" dirty="0">
                <a:solidFill>
                  <a:schemeClr val="bg1"/>
                </a:solidFill>
              </a:rPr>
              <a:t>4</a:t>
            </a:r>
            <a:endParaRPr kumimoji="1" lang="zh-CN" altLang="en-US" sz="19900" b="1" dirty="0">
              <a:solidFill>
                <a:schemeClr val="bg1"/>
              </a:solidFill>
            </a:endParaRPr>
          </a:p>
        </p:txBody>
      </p:sp>
      <p:sp>
        <p:nvSpPr>
          <p:cNvPr id="2" name="文本框 1"/>
          <p:cNvSpPr txBox="1"/>
          <p:nvPr/>
        </p:nvSpPr>
        <p:spPr>
          <a:xfrm>
            <a:off x="5156459" y="1864936"/>
            <a:ext cx="1034257" cy="523220"/>
          </a:xfrm>
          <a:prstGeom prst="rect">
            <a:avLst/>
          </a:prstGeom>
          <a:noFill/>
        </p:spPr>
        <p:txBody>
          <a:bodyPr wrap="none" rtlCol="0">
            <a:spAutoFit/>
          </a:bodyPr>
          <a:lstStyle/>
          <a:p>
            <a:pPr algn="ctr"/>
            <a:r>
              <a:rPr kumimoji="1" lang="en-US" altLang="zh-CN" sz="2800">
                <a:solidFill>
                  <a:schemeClr val="bg1"/>
                </a:solidFill>
              </a:rPr>
              <a:t>PART</a:t>
            </a:r>
            <a:endParaRPr kumimoji="1" lang="zh-CN" altLang="en-US" sz="2800" dirty="0">
              <a:solidFill>
                <a:schemeClr val="bg1"/>
              </a:solidFill>
            </a:endParaRPr>
          </a:p>
        </p:txBody>
      </p:sp>
      <p:sp>
        <p:nvSpPr>
          <p:cNvPr id="4" name="文本框 3"/>
          <p:cNvSpPr txBox="1"/>
          <p:nvPr/>
        </p:nvSpPr>
        <p:spPr>
          <a:xfrm>
            <a:off x="7242648" y="2922413"/>
            <a:ext cx="3676006" cy="1107996"/>
          </a:xfrm>
          <a:prstGeom prst="rect">
            <a:avLst/>
          </a:prstGeom>
          <a:noFill/>
        </p:spPr>
        <p:txBody>
          <a:bodyPr wrap="none" rtlCol="0">
            <a:spAutoFit/>
          </a:bodyPr>
          <a:lstStyle/>
          <a:p>
            <a:r>
              <a:rPr kumimoji="1" lang="en-US" altLang="zh-CN" sz="6600" b="1" dirty="0" err="1">
                <a:solidFill>
                  <a:schemeClr val="accent4">
                    <a:alpha val="50000"/>
                  </a:schemeClr>
                </a:solidFill>
                <a:latin typeface="Microsoft YaHei" charset="0"/>
                <a:ea typeface="Microsoft YaHei" charset="0"/>
                <a:cs typeface="Microsoft YaHei" charset="0"/>
              </a:rPr>
              <a:t>Nim</a:t>
            </a:r>
            <a:r>
              <a:rPr kumimoji="1" lang="zh-CN" altLang="en-US" sz="6600" b="1" dirty="0">
                <a:solidFill>
                  <a:schemeClr val="accent4">
                    <a:alpha val="50000"/>
                  </a:schemeClr>
                </a:solidFill>
                <a:latin typeface="Microsoft YaHei" charset="0"/>
                <a:ea typeface="Microsoft YaHei" charset="0"/>
                <a:cs typeface="Microsoft YaHei" charset="0"/>
              </a:rPr>
              <a:t>博弈</a:t>
            </a:r>
          </a:p>
        </p:txBody>
      </p:sp>
    </p:spTree>
    <p:extLst>
      <p:ext uri="{BB962C8B-B14F-4D97-AF65-F5344CB8AC3E}">
        <p14:creationId xmlns:p14="http://schemas.microsoft.com/office/powerpoint/2010/main" val="2040332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64923" y="942564"/>
            <a:ext cx="4145411" cy="524439"/>
          </a:xfrm>
          <a:prstGeom prst="rect">
            <a:avLst/>
          </a:prstGeom>
          <a:noFill/>
        </p:spPr>
        <p:txBody>
          <a:bodyPr wrap="square" rtlCol="0">
            <a:spAutoFit/>
          </a:bodyPr>
          <a:lstStyle/>
          <a:p>
            <a:pPr defTabSz="609585">
              <a:lnSpc>
                <a:spcPct val="130000"/>
              </a:lnSpc>
            </a:pPr>
            <a:r>
              <a:rPr lang="en-US" altLang="zh-CN" sz="2400" b="1" dirty="0">
                <a:solidFill>
                  <a:schemeClr val="bg1"/>
                </a:solidFill>
                <a:ea typeface="微软雅黑" charset="0"/>
                <a:cs typeface="Arial" panose="020B0604020202020204" pitchFamily="34" charset="0"/>
              </a:rPr>
              <a:t>LRL52</a:t>
            </a:r>
            <a:r>
              <a:rPr lang="zh-CN" altLang="en-US" sz="2400" b="1" dirty="0">
                <a:solidFill>
                  <a:schemeClr val="bg1"/>
                </a:solidFill>
                <a:ea typeface="微软雅黑" charset="0"/>
                <a:cs typeface="Arial" panose="020B0604020202020204" pitchFamily="34" charset="0"/>
              </a:rPr>
              <a:t>的博弈</a:t>
            </a:r>
            <a:r>
              <a:rPr lang="en-US" altLang="zh-CN" sz="2400" b="1" dirty="0">
                <a:solidFill>
                  <a:schemeClr val="bg1"/>
                </a:solidFill>
                <a:ea typeface="微软雅黑" charset="0"/>
                <a:cs typeface="Arial" panose="020B0604020202020204" pitchFamily="34" charset="0"/>
              </a:rPr>
              <a:t>(</a:t>
            </a:r>
            <a:r>
              <a:rPr lang="en-US" altLang="zh-CN" sz="2400" b="1" dirty="0" err="1">
                <a:solidFill>
                  <a:schemeClr val="bg1"/>
                </a:solidFill>
                <a:ea typeface="微软雅黑" charset="0"/>
                <a:cs typeface="Arial" panose="020B0604020202020204" pitchFamily="34" charset="0"/>
              </a:rPr>
              <a:t>Nim</a:t>
            </a:r>
            <a:r>
              <a:rPr lang="zh-CN" altLang="en-US" sz="2400" b="1" dirty="0">
                <a:solidFill>
                  <a:schemeClr val="bg1"/>
                </a:solidFill>
                <a:ea typeface="微软雅黑" charset="0"/>
                <a:cs typeface="Arial" panose="020B0604020202020204" pitchFamily="34" charset="0"/>
              </a:rPr>
              <a:t>博弈）</a:t>
            </a:r>
          </a:p>
        </p:txBody>
      </p:sp>
      <p:sp>
        <p:nvSpPr>
          <p:cNvPr id="5" name="文本框 4"/>
          <p:cNvSpPr txBox="1"/>
          <p:nvPr/>
        </p:nvSpPr>
        <p:spPr>
          <a:xfrm>
            <a:off x="6249724" y="294580"/>
            <a:ext cx="904986" cy="1200329"/>
          </a:xfrm>
          <a:prstGeom prst="rect">
            <a:avLst/>
          </a:prstGeom>
          <a:noFill/>
        </p:spPr>
        <p:txBody>
          <a:bodyPr wrap="square" rtlCol="0">
            <a:spAutoFit/>
          </a:bodyPr>
          <a:lstStyle/>
          <a:p>
            <a:pPr defTabSz="609585"/>
            <a:r>
              <a:rPr lang="zh-CN" altLang="en-US" sz="7200" dirty="0">
                <a:solidFill>
                  <a:schemeClr val="bg1"/>
                </a:solidFill>
                <a:latin typeface="+mn-ea"/>
                <a:cs typeface="Arial" panose="020B0604020202020204" pitchFamily="34" charset="0"/>
              </a:rPr>
              <a:t>“</a:t>
            </a:r>
          </a:p>
        </p:txBody>
      </p:sp>
      <p:sp>
        <p:nvSpPr>
          <p:cNvPr id="6" name="文本框 5"/>
          <p:cNvSpPr txBox="1"/>
          <p:nvPr/>
        </p:nvSpPr>
        <p:spPr>
          <a:xfrm>
            <a:off x="9586999" y="1494909"/>
            <a:ext cx="904986" cy="1200329"/>
          </a:xfrm>
          <a:prstGeom prst="rect">
            <a:avLst/>
          </a:prstGeom>
          <a:noFill/>
        </p:spPr>
        <p:txBody>
          <a:bodyPr wrap="square" rtlCol="0">
            <a:spAutoFit/>
          </a:bodyPr>
          <a:lstStyle/>
          <a:p>
            <a:pPr defTabSz="609585"/>
            <a:r>
              <a:rPr lang="zh-CN" altLang="en-US" sz="7200" dirty="0">
                <a:solidFill>
                  <a:schemeClr val="bg1"/>
                </a:solidFill>
                <a:latin typeface="+mn-ea"/>
                <a:cs typeface="Arial" panose="020B0604020202020204" pitchFamily="34" charset="0"/>
              </a:rPr>
              <a:t>”</a:t>
            </a:r>
          </a:p>
        </p:txBody>
      </p:sp>
      <p:pic>
        <p:nvPicPr>
          <p:cNvPr id="3" name="图片 2">
            <a:extLst>
              <a:ext uri="{FF2B5EF4-FFF2-40B4-BE49-F238E27FC236}">
                <a16:creationId xmlns:a16="http://schemas.microsoft.com/office/drawing/2014/main" id="{B465B4AF-3583-43A3-BBD9-8A926BB6997C}"/>
              </a:ext>
            </a:extLst>
          </p:cNvPr>
          <p:cNvPicPr>
            <a:picLocks noChangeAspect="1"/>
          </p:cNvPicPr>
          <p:nvPr/>
        </p:nvPicPr>
        <p:blipFill>
          <a:blip r:embed="rId2"/>
          <a:stretch>
            <a:fillRect/>
          </a:stretch>
        </p:blipFill>
        <p:spPr>
          <a:xfrm>
            <a:off x="0" y="2075161"/>
            <a:ext cx="9474863" cy="4782839"/>
          </a:xfrm>
          <a:prstGeom prst="rect">
            <a:avLst/>
          </a:prstGeom>
        </p:spPr>
      </p:pic>
    </p:spTree>
    <p:extLst>
      <p:ext uri="{BB962C8B-B14F-4D97-AF65-F5344CB8AC3E}">
        <p14:creationId xmlns:p14="http://schemas.microsoft.com/office/powerpoint/2010/main" val="180051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43725" y="3264989"/>
            <a:ext cx="2317250" cy="359301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p:nvGrpSpPr>
        <p:grpSpPr>
          <a:xfrm>
            <a:off x="1887796" y="3036389"/>
            <a:ext cx="429108" cy="429108"/>
            <a:chOff x="1770335" y="2906486"/>
            <a:chExt cx="733908" cy="733908"/>
          </a:xfrm>
        </p:grpSpPr>
        <p:sp>
          <p:nvSpPr>
            <p:cNvPr id="3" name="椭圆 2"/>
            <p:cNvSpPr/>
            <p:nvPr/>
          </p:nvSpPr>
          <p:spPr>
            <a:xfrm>
              <a:off x="1770335" y="2906486"/>
              <a:ext cx="733908" cy="733908"/>
            </a:xfrm>
            <a:prstGeom prst="ellipse">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L 形 4"/>
            <p:cNvSpPr/>
            <p:nvPr/>
          </p:nvSpPr>
          <p:spPr>
            <a:xfrm rot="18900000">
              <a:off x="1952213" y="3113908"/>
              <a:ext cx="370153" cy="219350"/>
            </a:xfrm>
            <a:prstGeom prst="corner">
              <a:avLst>
                <a:gd name="adj1" fmla="val 21804"/>
                <a:gd name="adj2" fmla="val 20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p:cNvSpPr/>
          <p:nvPr/>
        </p:nvSpPr>
        <p:spPr>
          <a:xfrm>
            <a:off x="3576003" y="0"/>
            <a:ext cx="2317250" cy="3593011"/>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 name="组 9"/>
          <p:cNvGrpSpPr/>
          <p:nvPr/>
        </p:nvGrpSpPr>
        <p:grpSpPr>
          <a:xfrm>
            <a:off x="4576504" y="3465497"/>
            <a:ext cx="429108" cy="429108"/>
            <a:chOff x="1770335" y="2906486"/>
            <a:chExt cx="733908" cy="733908"/>
          </a:xfrm>
        </p:grpSpPr>
        <p:sp>
          <p:nvSpPr>
            <p:cNvPr id="11" name="椭圆 10"/>
            <p:cNvSpPr/>
            <p:nvPr/>
          </p:nvSpPr>
          <p:spPr>
            <a:xfrm>
              <a:off x="1770335" y="2906486"/>
              <a:ext cx="733908" cy="733908"/>
            </a:xfrm>
            <a:prstGeom prst="ellipse">
              <a:avLst/>
            </a:prstGeom>
            <a:solidFill>
              <a:schemeClr val="accent3"/>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L 形 11"/>
            <p:cNvSpPr/>
            <p:nvPr/>
          </p:nvSpPr>
          <p:spPr>
            <a:xfrm rot="18900000">
              <a:off x="1952213" y="3113908"/>
              <a:ext cx="370153" cy="219350"/>
            </a:xfrm>
            <a:prstGeom prst="corner">
              <a:avLst>
                <a:gd name="adj1" fmla="val 21804"/>
                <a:gd name="adj2" fmla="val 20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文本框 8"/>
          <p:cNvSpPr txBox="1"/>
          <p:nvPr/>
        </p:nvSpPr>
        <p:spPr>
          <a:xfrm>
            <a:off x="1068208" y="4134057"/>
            <a:ext cx="2068286" cy="20538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dirty="0">
                <a:latin typeface="微软雅黑" charset="0"/>
                <a:ea typeface="微软雅黑" charset="0"/>
              </a:rPr>
              <a:t>根据石子数量、程序</a:t>
            </a:r>
            <a:r>
              <a:rPr lang="en-US" altLang="zh-CN" sz="2000" dirty="0">
                <a:latin typeface="微软雅黑" charset="0"/>
                <a:ea typeface="微软雅黑" charset="0"/>
              </a:rPr>
              <a:t>AI</a:t>
            </a:r>
            <a:r>
              <a:rPr lang="zh-CN" altLang="en-US" sz="2000" dirty="0">
                <a:latin typeface="微软雅黑" charset="0"/>
                <a:ea typeface="微软雅黑" charset="0"/>
              </a:rPr>
              <a:t>水平、撤回次数的不同，分三个子关卡，难度阶梯式上升</a:t>
            </a:r>
          </a:p>
        </p:txBody>
      </p:sp>
      <p:sp>
        <p:nvSpPr>
          <p:cNvPr id="14" name="矩形 13"/>
          <p:cNvSpPr/>
          <p:nvPr/>
        </p:nvSpPr>
        <p:spPr>
          <a:xfrm>
            <a:off x="1336288" y="3590142"/>
            <a:ext cx="1569660" cy="416461"/>
          </a:xfrm>
          <a:prstGeom prst="rect">
            <a:avLst/>
          </a:prstGeom>
        </p:spPr>
        <p:txBody>
          <a:bodyPr wrap="none">
            <a:spAutoFit/>
          </a:bodyPr>
          <a:lstStyle/>
          <a:p>
            <a:pPr defTabSz="609585">
              <a:lnSpc>
                <a:spcPct val="130000"/>
              </a:lnSpc>
            </a:pPr>
            <a:r>
              <a:rPr lang="zh-CN" altLang="en-US" b="1" dirty="0">
                <a:solidFill>
                  <a:srgbClr val="FF0000"/>
                </a:solidFill>
                <a:ea typeface="微软雅黑" charset="0"/>
              </a:rPr>
              <a:t>三档难度选择</a:t>
            </a:r>
            <a:endParaRPr lang="en-US" altLang="zh-CN" b="1" dirty="0">
              <a:solidFill>
                <a:srgbClr val="FF0000"/>
              </a:solidFill>
              <a:ea typeface="微软雅黑" charset="0"/>
            </a:endParaRPr>
          </a:p>
        </p:txBody>
      </p:sp>
      <p:sp>
        <p:nvSpPr>
          <p:cNvPr id="15" name="文本框 8"/>
          <p:cNvSpPr txBox="1"/>
          <p:nvPr/>
        </p:nvSpPr>
        <p:spPr>
          <a:xfrm>
            <a:off x="3755242" y="815993"/>
            <a:ext cx="2068286" cy="23017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latin typeface="微软雅黑" charset="0"/>
                <a:ea typeface="微软雅黑" charset="0"/>
              </a:rPr>
              <a:t>通过</a:t>
            </a:r>
            <a:r>
              <a:rPr lang="zh-CN" altLang="en-US" sz="1600" dirty="0">
                <a:solidFill>
                  <a:srgbClr val="00B050"/>
                </a:solidFill>
                <a:latin typeface="微软雅黑" charset="0"/>
                <a:ea typeface="微软雅黑" charset="0"/>
              </a:rPr>
              <a:t>单向链表</a:t>
            </a:r>
            <a:r>
              <a:rPr lang="zh-CN" altLang="en-US" sz="1600" dirty="0">
                <a:latin typeface="微软雅黑" charset="0"/>
                <a:ea typeface="微软雅黑" charset="0"/>
              </a:rPr>
              <a:t>记录每回合操作，一旦玩家有了更优的决策或上一步操作输入错误，均可以撤回，助你探索更多的游戏可能，带来更好的游戏体验</a:t>
            </a:r>
          </a:p>
        </p:txBody>
      </p:sp>
      <p:sp>
        <p:nvSpPr>
          <p:cNvPr id="16" name="矩形 15"/>
          <p:cNvSpPr/>
          <p:nvPr/>
        </p:nvSpPr>
        <p:spPr>
          <a:xfrm>
            <a:off x="3889139" y="257700"/>
            <a:ext cx="1800493" cy="416461"/>
          </a:xfrm>
          <a:prstGeom prst="rect">
            <a:avLst/>
          </a:prstGeom>
        </p:spPr>
        <p:txBody>
          <a:bodyPr wrap="none">
            <a:spAutoFit/>
          </a:bodyPr>
          <a:lstStyle/>
          <a:p>
            <a:pPr defTabSz="609585">
              <a:lnSpc>
                <a:spcPct val="130000"/>
              </a:lnSpc>
            </a:pPr>
            <a:r>
              <a:rPr lang="zh-CN" altLang="en-US" b="1" dirty="0">
                <a:solidFill>
                  <a:srgbClr val="FF0000"/>
                </a:solidFill>
                <a:ea typeface="微软雅黑" charset="0"/>
              </a:rPr>
              <a:t>人性化撤回选项</a:t>
            </a:r>
            <a:endParaRPr lang="en-US" altLang="zh-CN" b="1" dirty="0">
              <a:solidFill>
                <a:srgbClr val="FF0000"/>
              </a:solidFill>
              <a:ea typeface="微软雅黑" charset="0"/>
            </a:endParaRPr>
          </a:p>
        </p:txBody>
      </p:sp>
      <p:sp>
        <p:nvSpPr>
          <p:cNvPr id="17" name="矩形 16"/>
          <p:cNvSpPr/>
          <p:nvPr/>
        </p:nvSpPr>
        <p:spPr>
          <a:xfrm>
            <a:off x="6290889" y="3264989"/>
            <a:ext cx="2317250" cy="3593011"/>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9" name="组 18"/>
          <p:cNvGrpSpPr/>
          <p:nvPr/>
        </p:nvGrpSpPr>
        <p:grpSpPr>
          <a:xfrm>
            <a:off x="7234960" y="3036389"/>
            <a:ext cx="429108" cy="429108"/>
            <a:chOff x="1770335" y="2906486"/>
            <a:chExt cx="733908" cy="733908"/>
          </a:xfrm>
        </p:grpSpPr>
        <p:sp>
          <p:nvSpPr>
            <p:cNvPr id="20" name="椭圆 19"/>
            <p:cNvSpPr/>
            <p:nvPr/>
          </p:nvSpPr>
          <p:spPr>
            <a:xfrm>
              <a:off x="1770335" y="2906486"/>
              <a:ext cx="733908" cy="733908"/>
            </a:xfrm>
            <a:prstGeom prst="ellipse">
              <a:avLst/>
            </a:prstGeom>
            <a:solidFill>
              <a:schemeClr val="accent5"/>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L 形 20"/>
            <p:cNvSpPr/>
            <p:nvPr/>
          </p:nvSpPr>
          <p:spPr>
            <a:xfrm rot="18900000">
              <a:off x="1952213" y="3113908"/>
              <a:ext cx="370153" cy="219350"/>
            </a:xfrm>
            <a:prstGeom prst="corner">
              <a:avLst>
                <a:gd name="adj1" fmla="val 21804"/>
                <a:gd name="adj2" fmla="val 20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2" name="矩形 21"/>
          <p:cNvSpPr/>
          <p:nvPr/>
        </p:nvSpPr>
        <p:spPr>
          <a:xfrm>
            <a:off x="8967090" y="0"/>
            <a:ext cx="2317250" cy="3593011"/>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4" name="组 23"/>
          <p:cNvGrpSpPr/>
          <p:nvPr/>
        </p:nvGrpSpPr>
        <p:grpSpPr>
          <a:xfrm>
            <a:off x="9995626" y="3471026"/>
            <a:ext cx="429108" cy="429108"/>
            <a:chOff x="1770335" y="2906486"/>
            <a:chExt cx="733908" cy="733908"/>
          </a:xfrm>
        </p:grpSpPr>
        <p:sp>
          <p:nvSpPr>
            <p:cNvPr id="25" name="椭圆 24"/>
            <p:cNvSpPr/>
            <p:nvPr/>
          </p:nvSpPr>
          <p:spPr>
            <a:xfrm>
              <a:off x="1770335" y="2906486"/>
              <a:ext cx="733908" cy="733908"/>
            </a:xfrm>
            <a:prstGeom prst="ellipse">
              <a:avLst/>
            </a:prstGeom>
            <a:solidFill>
              <a:schemeClr val="accent4"/>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L 形 25"/>
            <p:cNvSpPr/>
            <p:nvPr/>
          </p:nvSpPr>
          <p:spPr>
            <a:xfrm rot="18900000">
              <a:off x="1952213" y="3113908"/>
              <a:ext cx="370153" cy="219350"/>
            </a:xfrm>
            <a:prstGeom prst="corner">
              <a:avLst>
                <a:gd name="adj1" fmla="val 21804"/>
                <a:gd name="adj2" fmla="val 20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2" name="椭圆 31">
            <a:extLst>
              <a:ext uri="{FF2B5EF4-FFF2-40B4-BE49-F238E27FC236}">
                <a16:creationId xmlns:a16="http://schemas.microsoft.com/office/drawing/2014/main" id="{BAB0C280-107B-4ED6-8269-942365CE12CC}"/>
              </a:ext>
            </a:extLst>
          </p:cNvPr>
          <p:cNvSpPr/>
          <p:nvPr/>
        </p:nvSpPr>
        <p:spPr>
          <a:xfrm>
            <a:off x="208619" y="486018"/>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33" name="文本框 32">
            <a:extLst>
              <a:ext uri="{FF2B5EF4-FFF2-40B4-BE49-F238E27FC236}">
                <a16:creationId xmlns:a16="http://schemas.microsoft.com/office/drawing/2014/main" id="{BC40B681-71B1-4F33-ADCF-8BEC9806471A}"/>
              </a:ext>
            </a:extLst>
          </p:cNvPr>
          <p:cNvSpPr txBox="1"/>
          <p:nvPr/>
        </p:nvSpPr>
        <p:spPr>
          <a:xfrm>
            <a:off x="215503" y="536401"/>
            <a:ext cx="470000" cy="369332"/>
          </a:xfrm>
          <a:prstGeom prst="rect">
            <a:avLst/>
          </a:prstGeom>
          <a:noFill/>
        </p:spPr>
        <p:txBody>
          <a:bodyPr wrap="none" rtlCol="0" anchor="t">
            <a:spAutoFit/>
          </a:bodyPr>
          <a:lstStyle/>
          <a:p>
            <a:pPr algn="ctr"/>
            <a:r>
              <a:rPr lang="en-US" altLang="zh-CN" b="1" dirty="0">
                <a:solidFill>
                  <a:schemeClr val="lt1"/>
                </a:solidFill>
                <a:latin typeface="汉仪正圆 55简" panose="00020600040101010101" charset="-122"/>
                <a:ea typeface="汉仪正圆 55简" panose="00020600040101010101" charset="-122"/>
                <a:sym typeface="+mn-ea"/>
              </a:rPr>
              <a:t>01</a:t>
            </a:r>
          </a:p>
        </p:txBody>
      </p:sp>
      <p:sp>
        <p:nvSpPr>
          <p:cNvPr id="34" name="文本框 33">
            <a:extLst>
              <a:ext uri="{FF2B5EF4-FFF2-40B4-BE49-F238E27FC236}">
                <a16:creationId xmlns:a16="http://schemas.microsoft.com/office/drawing/2014/main" id="{4135A514-6A3B-4ABD-8DA4-C8C7807A8133}"/>
              </a:ext>
            </a:extLst>
          </p:cNvPr>
          <p:cNvSpPr txBox="1"/>
          <p:nvPr/>
        </p:nvSpPr>
        <p:spPr>
          <a:xfrm>
            <a:off x="655253" y="521677"/>
            <a:ext cx="2032635" cy="398780"/>
          </a:xfrm>
          <a:prstGeom prst="rect">
            <a:avLst/>
          </a:prstGeom>
          <a:noFill/>
        </p:spPr>
        <p:txBody>
          <a:bodyPr wrap="square" rtlCol="0">
            <a:spAutoFit/>
          </a:bodyPr>
          <a:lstStyle/>
          <a:p>
            <a:pPr algn="l"/>
            <a:r>
              <a:rPr lang="zh-CN" altLang="en-US" sz="2000" b="1" dirty="0">
                <a:solidFill>
                  <a:srgbClr val="00D0C7"/>
                </a:solidFill>
                <a:latin typeface="汉仪正圆 55简" panose="00020600040101010101" charset="-122"/>
                <a:ea typeface="汉仪正圆 55简" panose="00020600040101010101" charset="-122"/>
              </a:rPr>
              <a:t>游戏特性</a:t>
            </a:r>
          </a:p>
        </p:txBody>
      </p:sp>
      <p:sp>
        <p:nvSpPr>
          <p:cNvPr id="37" name="iconfont-11117-5703275">
            <a:extLst>
              <a:ext uri="{FF2B5EF4-FFF2-40B4-BE49-F238E27FC236}">
                <a16:creationId xmlns:a16="http://schemas.microsoft.com/office/drawing/2014/main" id="{43272F98-2F29-4627-BC70-EDA89E566836}"/>
              </a:ext>
            </a:extLst>
          </p:cNvPr>
          <p:cNvSpPr>
            <a:spLocks noChangeAspect="1"/>
          </p:cNvSpPr>
          <p:nvPr/>
        </p:nvSpPr>
        <p:spPr bwMode="auto">
          <a:xfrm>
            <a:off x="1320546" y="1245610"/>
            <a:ext cx="1578139" cy="1570087"/>
          </a:xfrm>
          <a:custGeom>
            <a:avLst/>
            <a:gdLst>
              <a:gd name="connsiteX0" fmla="*/ 66428 w 344154"/>
              <a:gd name="connsiteY0" fmla="*/ 209038 h 342452"/>
              <a:gd name="connsiteX1" fmla="*/ 61983 w 344154"/>
              <a:gd name="connsiteY1" fmla="*/ 219784 h 342452"/>
              <a:gd name="connsiteX2" fmla="*/ 72728 w 344154"/>
              <a:gd name="connsiteY2" fmla="*/ 215339 h 342452"/>
              <a:gd name="connsiteX3" fmla="*/ 66428 w 344154"/>
              <a:gd name="connsiteY3" fmla="*/ 209038 h 342452"/>
              <a:gd name="connsiteX4" fmla="*/ 61503 w 344154"/>
              <a:gd name="connsiteY4" fmla="*/ 190491 h 342452"/>
              <a:gd name="connsiteX5" fmla="*/ 76137 w 344154"/>
              <a:gd name="connsiteY5" fmla="*/ 191904 h 342452"/>
              <a:gd name="connsiteX6" fmla="*/ 77627 w 344154"/>
              <a:gd name="connsiteY6" fmla="*/ 193127 h 342452"/>
              <a:gd name="connsiteX7" fmla="*/ 73021 w 344154"/>
              <a:gd name="connsiteY7" fmla="*/ 198791 h 342452"/>
              <a:gd name="connsiteX8" fmla="*/ 80357 w 344154"/>
              <a:gd name="connsiteY8" fmla="*/ 214286 h 342452"/>
              <a:gd name="connsiteX9" fmla="*/ 87780 w 344154"/>
              <a:gd name="connsiteY9" fmla="*/ 210876 h 342452"/>
              <a:gd name="connsiteX10" fmla="*/ 89718 w 344154"/>
              <a:gd name="connsiteY10" fmla="*/ 208487 h 342452"/>
              <a:gd name="connsiteX11" fmla="*/ 91802 w 344154"/>
              <a:gd name="connsiteY11" fmla="*/ 215339 h 342452"/>
              <a:gd name="connsiteX12" fmla="*/ 66428 w 344154"/>
              <a:gd name="connsiteY12" fmla="*/ 240673 h 342452"/>
              <a:gd name="connsiteX13" fmla="*/ 43038 w 344154"/>
              <a:gd name="connsiteY13" fmla="*/ 225007 h 342452"/>
              <a:gd name="connsiteX14" fmla="*/ 48519 w 344154"/>
              <a:gd name="connsiteY14" fmla="*/ 197428 h 342452"/>
              <a:gd name="connsiteX15" fmla="*/ 61503 w 344154"/>
              <a:gd name="connsiteY15" fmla="*/ 190491 h 342452"/>
              <a:gd name="connsiteX16" fmla="*/ 210174 w 344154"/>
              <a:gd name="connsiteY16" fmla="*/ 186078 h 342452"/>
              <a:gd name="connsiteX17" fmla="*/ 205730 w 344154"/>
              <a:gd name="connsiteY17" fmla="*/ 196824 h 342452"/>
              <a:gd name="connsiteX18" fmla="*/ 216432 w 344154"/>
              <a:gd name="connsiteY18" fmla="*/ 192379 h 342452"/>
              <a:gd name="connsiteX19" fmla="*/ 216432 w 344154"/>
              <a:gd name="connsiteY19" fmla="*/ 191343 h 342452"/>
              <a:gd name="connsiteX20" fmla="*/ 215310 w 344154"/>
              <a:gd name="connsiteY20" fmla="*/ 187416 h 342452"/>
              <a:gd name="connsiteX21" fmla="*/ 210174 w 344154"/>
              <a:gd name="connsiteY21" fmla="*/ 186078 h 342452"/>
              <a:gd name="connsiteX22" fmla="*/ 210174 w 344154"/>
              <a:gd name="connsiteY22" fmla="*/ 167045 h 342452"/>
              <a:gd name="connsiteX23" fmla="*/ 219957 w 344154"/>
              <a:gd name="connsiteY23" fmla="*/ 171719 h 342452"/>
              <a:gd name="connsiteX24" fmla="*/ 218837 w 344154"/>
              <a:gd name="connsiteY24" fmla="*/ 172852 h 342452"/>
              <a:gd name="connsiteX25" fmla="*/ 225785 w 344154"/>
              <a:gd name="connsiteY25" fmla="*/ 189166 h 342452"/>
              <a:gd name="connsiteX26" fmla="*/ 232258 w 344154"/>
              <a:gd name="connsiteY26" fmla="*/ 186404 h 342452"/>
              <a:gd name="connsiteX27" fmla="*/ 233752 w 344154"/>
              <a:gd name="connsiteY27" fmla="*/ 184890 h 342452"/>
              <a:gd name="connsiteX28" fmla="*/ 235592 w 344154"/>
              <a:gd name="connsiteY28" fmla="*/ 191127 h 342452"/>
              <a:gd name="connsiteX29" fmla="*/ 235592 w 344154"/>
              <a:gd name="connsiteY29" fmla="*/ 192551 h 342452"/>
              <a:gd name="connsiteX30" fmla="*/ 210174 w 344154"/>
              <a:gd name="connsiteY30" fmla="*/ 217713 h 342452"/>
              <a:gd name="connsiteX31" fmla="*/ 184843 w 344154"/>
              <a:gd name="connsiteY31" fmla="*/ 192379 h 342452"/>
              <a:gd name="connsiteX32" fmla="*/ 185925 w 344154"/>
              <a:gd name="connsiteY32" fmla="*/ 189768 h 342452"/>
              <a:gd name="connsiteX33" fmla="*/ 190916 w 344154"/>
              <a:gd name="connsiteY33" fmla="*/ 192662 h 342452"/>
              <a:gd name="connsiteX34" fmla="*/ 195663 w 344154"/>
              <a:gd name="connsiteY34" fmla="*/ 194000 h 342452"/>
              <a:gd name="connsiteX35" fmla="*/ 204941 w 344154"/>
              <a:gd name="connsiteY35" fmla="*/ 186965 h 342452"/>
              <a:gd name="connsiteX36" fmla="*/ 200453 w 344154"/>
              <a:gd name="connsiteY36" fmla="*/ 176218 h 342452"/>
              <a:gd name="connsiteX37" fmla="*/ 195284 w 344154"/>
              <a:gd name="connsiteY37" fmla="*/ 173217 h 342452"/>
              <a:gd name="connsiteX38" fmla="*/ 107253 w 344154"/>
              <a:gd name="connsiteY38" fmla="*/ 156689 h 342452"/>
              <a:gd name="connsiteX39" fmla="*/ 114771 w 344154"/>
              <a:gd name="connsiteY39" fmla="*/ 165820 h 342452"/>
              <a:gd name="connsiteX40" fmla="*/ 122459 w 344154"/>
              <a:gd name="connsiteY40" fmla="*/ 168142 h 342452"/>
              <a:gd name="connsiteX41" fmla="*/ 89718 w 344154"/>
              <a:gd name="connsiteY41" fmla="*/ 208487 h 342452"/>
              <a:gd name="connsiteX42" fmla="*/ 87514 w 344154"/>
              <a:gd name="connsiteY42" fmla="*/ 201242 h 342452"/>
              <a:gd name="connsiteX43" fmla="*/ 77627 w 344154"/>
              <a:gd name="connsiteY43" fmla="*/ 193127 h 342452"/>
              <a:gd name="connsiteX44" fmla="*/ 153330 w 344154"/>
              <a:gd name="connsiteY44" fmla="*/ 148859 h 342452"/>
              <a:gd name="connsiteX45" fmla="*/ 195284 w 344154"/>
              <a:gd name="connsiteY45" fmla="*/ 173217 h 342452"/>
              <a:gd name="connsiteX46" fmla="*/ 192265 w 344154"/>
              <a:gd name="connsiteY46" fmla="*/ 174468 h 342452"/>
              <a:gd name="connsiteX47" fmla="*/ 185925 w 344154"/>
              <a:gd name="connsiteY47" fmla="*/ 189768 h 342452"/>
              <a:gd name="connsiteX48" fmla="*/ 141497 w 344154"/>
              <a:gd name="connsiteY48" fmla="*/ 164013 h 342452"/>
              <a:gd name="connsiteX49" fmla="*/ 150147 w 344154"/>
              <a:gd name="connsiteY49" fmla="*/ 159881 h 342452"/>
              <a:gd name="connsiteX50" fmla="*/ 128829 w 344154"/>
              <a:gd name="connsiteY50" fmla="*/ 138474 h 342452"/>
              <a:gd name="connsiteX51" fmla="*/ 122528 w 344154"/>
              <a:gd name="connsiteY51" fmla="*/ 144732 h 342452"/>
              <a:gd name="connsiteX52" fmla="*/ 128829 w 344154"/>
              <a:gd name="connsiteY52" fmla="*/ 151033 h 342452"/>
              <a:gd name="connsiteX53" fmla="*/ 134050 w 344154"/>
              <a:gd name="connsiteY53" fmla="*/ 149695 h 342452"/>
              <a:gd name="connsiteX54" fmla="*/ 135129 w 344154"/>
              <a:gd name="connsiteY54" fmla="*/ 145811 h 342452"/>
              <a:gd name="connsiteX55" fmla="*/ 135129 w 344154"/>
              <a:gd name="connsiteY55" fmla="*/ 144732 h 342452"/>
              <a:gd name="connsiteX56" fmla="*/ 128829 w 344154"/>
              <a:gd name="connsiteY56" fmla="*/ 138474 h 342452"/>
              <a:gd name="connsiteX57" fmla="*/ 254601 w 344154"/>
              <a:gd name="connsiteY57" fmla="*/ 136666 h 342452"/>
              <a:gd name="connsiteX58" fmla="*/ 263610 w 344154"/>
              <a:gd name="connsiteY58" fmla="*/ 147629 h 342452"/>
              <a:gd name="connsiteX59" fmla="*/ 268943 w 344154"/>
              <a:gd name="connsiteY59" fmla="*/ 149248 h 342452"/>
              <a:gd name="connsiteX60" fmla="*/ 233752 w 344154"/>
              <a:gd name="connsiteY60" fmla="*/ 184890 h 342452"/>
              <a:gd name="connsiteX61" fmla="*/ 231493 w 344154"/>
              <a:gd name="connsiteY61" fmla="*/ 177230 h 342452"/>
              <a:gd name="connsiteX62" fmla="*/ 219957 w 344154"/>
              <a:gd name="connsiteY62" fmla="*/ 171719 h 342452"/>
              <a:gd name="connsiteX63" fmla="*/ 277668 w 344154"/>
              <a:gd name="connsiteY63" fmla="*/ 120261 h 342452"/>
              <a:gd name="connsiteX64" fmla="*/ 273223 w 344154"/>
              <a:gd name="connsiteY64" fmla="*/ 131008 h 342452"/>
              <a:gd name="connsiteX65" fmla="*/ 283968 w 344154"/>
              <a:gd name="connsiteY65" fmla="*/ 126562 h 342452"/>
              <a:gd name="connsiteX66" fmla="*/ 277668 w 344154"/>
              <a:gd name="connsiteY66" fmla="*/ 120261 h 342452"/>
              <a:gd name="connsiteX67" fmla="*/ 123764 w 344154"/>
              <a:gd name="connsiteY67" fmla="*/ 119927 h 342452"/>
              <a:gd name="connsiteX68" fmla="*/ 138409 w 344154"/>
              <a:gd name="connsiteY68" fmla="*/ 121297 h 342452"/>
              <a:gd name="connsiteX69" fmla="*/ 154160 w 344154"/>
              <a:gd name="connsiteY69" fmla="*/ 144559 h 342452"/>
              <a:gd name="connsiteX70" fmla="*/ 154160 w 344154"/>
              <a:gd name="connsiteY70" fmla="*/ 145984 h 342452"/>
              <a:gd name="connsiteX71" fmla="*/ 153330 w 344154"/>
              <a:gd name="connsiteY71" fmla="*/ 148859 h 342452"/>
              <a:gd name="connsiteX72" fmla="*/ 150050 w 344154"/>
              <a:gd name="connsiteY72" fmla="*/ 146955 h 342452"/>
              <a:gd name="connsiteX73" fmla="*/ 137104 w 344154"/>
              <a:gd name="connsiteY73" fmla="*/ 150408 h 342452"/>
              <a:gd name="connsiteX74" fmla="*/ 140513 w 344154"/>
              <a:gd name="connsiteY74" fmla="*/ 163443 h 342452"/>
              <a:gd name="connsiteX75" fmla="*/ 141497 w 344154"/>
              <a:gd name="connsiteY75" fmla="*/ 164013 h 342452"/>
              <a:gd name="connsiteX76" fmla="*/ 128829 w 344154"/>
              <a:gd name="connsiteY76" fmla="*/ 170066 h 342452"/>
              <a:gd name="connsiteX77" fmla="*/ 122459 w 344154"/>
              <a:gd name="connsiteY77" fmla="*/ 168142 h 342452"/>
              <a:gd name="connsiteX78" fmla="*/ 124417 w 344154"/>
              <a:gd name="connsiteY78" fmla="*/ 165730 h 342452"/>
              <a:gd name="connsiteX79" fmla="*/ 123381 w 344154"/>
              <a:gd name="connsiteY79" fmla="*/ 151962 h 342452"/>
              <a:gd name="connsiteX80" fmla="*/ 109658 w 344154"/>
              <a:gd name="connsiteY80" fmla="*/ 153731 h 342452"/>
              <a:gd name="connsiteX81" fmla="*/ 107253 w 344154"/>
              <a:gd name="connsiteY81" fmla="*/ 156689 h 342452"/>
              <a:gd name="connsiteX82" fmla="*/ 105439 w 344154"/>
              <a:gd name="connsiteY82" fmla="*/ 154486 h 342452"/>
              <a:gd name="connsiteX83" fmla="*/ 110833 w 344154"/>
              <a:gd name="connsiteY83" fmla="*/ 126908 h 342452"/>
              <a:gd name="connsiteX84" fmla="*/ 123764 w 344154"/>
              <a:gd name="connsiteY84" fmla="*/ 119927 h 342452"/>
              <a:gd name="connsiteX85" fmla="*/ 272743 w 344154"/>
              <a:gd name="connsiteY85" fmla="*/ 101719 h 342452"/>
              <a:gd name="connsiteX86" fmla="*/ 287377 w 344154"/>
              <a:gd name="connsiteY86" fmla="*/ 103170 h 342452"/>
              <a:gd name="connsiteX87" fmla="*/ 302999 w 344154"/>
              <a:gd name="connsiteY87" fmla="*/ 126562 h 342452"/>
              <a:gd name="connsiteX88" fmla="*/ 277668 w 344154"/>
              <a:gd name="connsiteY88" fmla="*/ 151896 h 342452"/>
              <a:gd name="connsiteX89" fmla="*/ 268943 w 344154"/>
              <a:gd name="connsiteY89" fmla="*/ 149248 h 342452"/>
              <a:gd name="connsiteX90" fmla="*/ 273081 w 344154"/>
              <a:gd name="connsiteY90" fmla="*/ 145056 h 342452"/>
              <a:gd name="connsiteX91" fmla="*/ 273081 w 344154"/>
              <a:gd name="connsiteY91" fmla="*/ 131547 h 342452"/>
              <a:gd name="connsiteX92" fmla="*/ 259660 w 344154"/>
              <a:gd name="connsiteY92" fmla="*/ 131547 h 342452"/>
              <a:gd name="connsiteX93" fmla="*/ 254601 w 344154"/>
              <a:gd name="connsiteY93" fmla="*/ 136666 h 342452"/>
              <a:gd name="connsiteX94" fmla="*/ 254278 w 344154"/>
              <a:gd name="connsiteY94" fmla="*/ 136273 h 342452"/>
              <a:gd name="connsiteX95" fmla="*/ 259759 w 344154"/>
              <a:gd name="connsiteY95" fmla="*/ 108652 h 342452"/>
              <a:gd name="connsiteX96" fmla="*/ 272743 w 344154"/>
              <a:gd name="connsiteY96" fmla="*/ 101719 h 342452"/>
              <a:gd name="connsiteX97" fmla="*/ 136121 w 344154"/>
              <a:gd name="connsiteY97" fmla="*/ 20166 h 342452"/>
              <a:gd name="connsiteX98" fmla="*/ 18774 w 344154"/>
              <a:gd name="connsiteY98" fmla="*/ 62642 h 342452"/>
              <a:gd name="connsiteX99" fmla="*/ 18774 w 344154"/>
              <a:gd name="connsiteY99" fmla="*/ 305371 h 342452"/>
              <a:gd name="connsiteX100" fmla="*/ 130898 w 344154"/>
              <a:gd name="connsiteY100" fmla="*/ 277744 h 342452"/>
              <a:gd name="connsiteX101" fmla="*/ 133056 w 344154"/>
              <a:gd name="connsiteY101" fmla="*/ 277485 h 342452"/>
              <a:gd name="connsiteX102" fmla="*/ 137372 w 344154"/>
              <a:gd name="connsiteY102" fmla="*/ 278521 h 342452"/>
              <a:gd name="connsiteX103" fmla="*/ 222307 w 344154"/>
              <a:gd name="connsiteY103" fmla="*/ 322163 h 342452"/>
              <a:gd name="connsiteX104" fmla="*/ 324505 w 344154"/>
              <a:gd name="connsiteY104" fmla="*/ 288709 h 342452"/>
              <a:gd name="connsiteX105" fmla="*/ 316305 w 344154"/>
              <a:gd name="connsiteY105" fmla="*/ 48354 h 342452"/>
              <a:gd name="connsiteX106" fmla="*/ 221746 w 344154"/>
              <a:gd name="connsiteY106" fmla="*/ 73995 h 342452"/>
              <a:gd name="connsiteX107" fmla="*/ 213935 w 344154"/>
              <a:gd name="connsiteY107" fmla="*/ 72744 h 342452"/>
              <a:gd name="connsiteX108" fmla="*/ 134610 w 344154"/>
              <a:gd name="connsiteY108" fmla="*/ 525 h 342452"/>
              <a:gd name="connsiteX109" fmla="*/ 143155 w 344154"/>
              <a:gd name="connsiteY109" fmla="*/ 1690 h 342452"/>
              <a:gd name="connsiteX110" fmla="*/ 221358 w 344154"/>
              <a:gd name="connsiteY110" fmla="*/ 54441 h 342452"/>
              <a:gd name="connsiteX111" fmla="*/ 323556 w 344154"/>
              <a:gd name="connsiteY111" fmla="*/ 26900 h 342452"/>
              <a:gd name="connsiteX112" fmla="*/ 331756 w 344154"/>
              <a:gd name="connsiteY112" fmla="*/ 28454 h 342452"/>
              <a:gd name="connsiteX113" fmla="*/ 335554 w 344154"/>
              <a:gd name="connsiteY113" fmla="*/ 35792 h 342452"/>
              <a:gd name="connsiteX114" fmla="*/ 344142 w 344154"/>
              <a:gd name="connsiteY114" fmla="*/ 294795 h 342452"/>
              <a:gd name="connsiteX115" fmla="*/ 337582 w 344154"/>
              <a:gd name="connsiteY115" fmla="*/ 304335 h 342452"/>
              <a:gd name="connsiteX116" fmla="*/ 224810 w 344154"/>
              <a:gd name="connsiteY116" fmla="*/ 341502 h 342452"/>
              <a:gd name="connsiteX117" fmla="*/ 221832 w 344154"/>
              <a:gd name="connsiteY117" fmla="*/ 342452 h 342452"/>
              <a:gd name="connsiteX118" fmla="*/ 217560 w 344154"/>
              <a:gd name="connsiteY118" fmla="*/ 341373 h 342452"/>
              <a:gd name="connsiteX119" fmla="*/ 131848 w 344154"/>
              <a:gd name="connsiteY119" fmla="*/ 297558 h 342452"/>
              <a:gd name="connsiteX120" fmla="*/ 11825 w 344154"/>
              <a:gd name="connsiteY120" fmla="*/ 326739 h 342452"/>
              <a:gd name="connsiteX121" fmla="*/ 3712 w 344154"/>
              <a:gd name="connsiteY121" fmla="*/ 325012 h 342452"/>
              <a:gd name="connsiteX122" fmla="*/ 0 w 344154"/>
              <a:gd name="connsiteY122" fmla="*/ 317501 h 342452"/>
              <a:gd name="connsiteX123" fmla="*/ 0 w 344154"/>
              <a:gd name="connsiteY123" fmla="*/ 55995 h 342452"/>
              <a:gd name="connsiteX124" fmla="*/ 6301 w 344154"/>
              <a:gd name="connsiteY124" fmla="*/ 47016 h 34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344154" h="342452">
                <a:moveTo>
                  <a:pt x="66428" y="209038"/>
                </a:moveTo>
                <a:cubicBezTo>
                  <a:pt x="60861" y="209038"/>
                  <a:pt x="58056" y="215814"/>
                  <a:pt x="61983" y="219784"/>
                </a:cubicBezTo>
                <a:cubicBezTo>
                  <a:pt x="65953" y="223712"/>
                  <a:pt x="72728" y="220906"/>
                  <a:pt x="72728" y="215339"/>
                </a:cubicBezTo>
                <a:cubicBezTo>
                  <a:pt x="72685" y="211886"/>
                  <a:pt x="69880" y="209081"/>
                  <a:pt x="66428" y="209038"/>
                </a:cubicBezTo>
                <a:close/>
                <a:moveTo>
                  <a:pt x="61503" y="190491"/>
                </a:moveTo>
                <a:cubicBezTo>
                  <a:pt x="66320" y="189531"/>
                  <a:pt x="71412" y="189962"/>
                  <a:pt x="76137" y="191904"/>
                </a:cubicBezTo>
                <a:lnTo>
                  <a:pt x="77627" y="193127"/>
                </a:lnTo>
                <a:lnTo>
                  <a:pt x="73021" y="198791"/>
                </a:lnTo>
                <a:cubicBezTo>
                  <a:pt x="67972" y="204963"/>
                  <a:pt x="72374" y="214243"/>
                  <a:pt x="80357" y="214286"/>
                </a:cubicBezTo>
                <a:cubicBezTo>
                  <a:pt x="83205" y="214329"/>
                  <a:pt x="85924" y="213077"/>
                  <a:pt x="87780" y="210876"/>
                </a:cubicBezTo>
                <a:lnTo>
                  <a:pt x="89718" y="208487"/>
                </a:lnTo>
                <a:lnTo>
                  <a:pt x="91802" y="215339"/>
                </a:lnTo>
                <a:cubicBezTo>
                  <a:pt x="91716" y="229279"/>
                  <a:pt x="80410" y="240630"/>
                  <a:pt x="66428" y="240673"/>
                </a:cubicBezTo>
                <a:cubicBezTo>
                  <a:pt x="56200" y="240673"/>
                  <a:pt x="46965" y="234501"/>
                  <a:pt x="43038" y="225007"/>
                </a:cubicBezTo>
                <a:cubicBezTo>
                  <a:pt x="39111" y="215555"/>
                  <a:pt x="41312" y="204679"/>
                  <a:pt x="48519" y="197428"/>
                </a:cubicBezTo>
                <a:cubicBezTo>
                  <a:pt x="52144" y="193803"/>
                  <a:pt x="56686" y="191451"/>
                  <a:pt x="61503" y="190491"/>
                </a:cubicBezTo>
                <a:close/>
                <a:moveTo>
                  <a:pt x="210174" y="186078"/>
                </a:moveTo>
                <a:cubicBezTo>
                  <a:pt x="204564" y="186078"/>
                  <a:pt x="201759" y="192854"/>
                  <a:pt x="205730" y="196824"/>
                </a:cubicBezTo>
                <a:cubicBezTo>
                  <a:pt x="209657" y="200795"/>
                  <a:pt x="216432" y="197989"/>
                  <a:pt x="216432" y="192379"/>
                </a:cubicBezTo>
                <a:cubicBezTo>
                  <a:pt x="216389" y="192034"/>
                  <a:pt x="216389" y="191688"/>
                  <a:pt x="216432" y="191343"/>
                </a:cubicBezTo>
                <a:cubicBezTo>
                  <a:pt x="216475" y="189919"/>
                  <a:pt x="216087" y="188581"/>
                  <a:pt x="215310" y="187416"/>
                </a:cubicBezTo>
                <a:cubicBezTo>
                  <a:pt x="213799" y="186423"/>
                  <a:pt x="211987" y="185948"/>
                  <a:pt x="210174" y="186078"/>
                </a:cubicBezTo>
                <a:close/>
                <a:moveTo>
                  <a:pt x="210174" y="167045"/>
                </a:moveTo>
                <a:lnTo>
                  <a:pt x="219957" y="171719"/>
                </a:lnTo>
                <a:lnTo>
                  <a:pt x="218837" y="172852"/>
                </a:lnTo>
                <a:cubicBezTo>
                  <a:pt x="212709" y="178937"/>
                  <a:pt x="217154" y="189382"/>
                  <a:pt x="225785" y="189166"/>
                </a:cubicBezTo>
                <a:cubicBezTo>
                  <a:pt x="228201" y="189080"/>
                  <a:pt x="230531" y="188130"/>
                  <a:pt x="232258" y="186404"/>
                </a:cubicBezTo>
                <a:lnTo>
                  <a:pt x="233752" y="184890"/>
                </a:lnTo>
                <a:lnTo>
                  <a:pt x="235592" y="191127"/>
                </a:lnTo>
                <a:lnTo>
                  <a:pt x="235592" y="192551"/>
                </a:lnTo>
                <a:cubicBezTo>
                  <a:pt x="235420" y="206492"/>
                  <a:pt x="224113" y="217713"/>
                  <a:pt x="210174" y="217713"/>
                </a:cubicBezTo>
                <a:cubicBezTo>
                  <a:pt x="196192" y="217713"/>
                  <a:pt x="184843" y="206362"/>
                  <a:pt x="184843" y="192379"/>
                </a:cubicBezTo>
                <a:lnTo>
                  <a:pt x="185925" y="189768"/>
                </a:lnTo>
                <a:lnTo>
                  <a:pt x="190916" y="192662"/>
                </a:lnTo>
                <a:cubicBezTo>
                  <a:pt x="192341" y="193526"/>
                  <a:pt x="193980" y="194000"/>
                  <a:pt x="195663" y="194000"/>
                </a:cubicBezTo>
                <a:cubicBezTo>
                  <a:pt x="200022" y="194043"/>
                  <a:pt x="203819" y="191152"/>
                  <a:pt x="204941" y="186965"/>
                </a:cubicBezTo>
                <a:cubicBezTo>
                  <a:pt x="206063" y="182779"/>
                  <a:pt x="204208" y="178333"/>
                  <a:pt x="200453" y="176218"/>
                </a:cubicBezTo>
                <a:lnTo>
                  <a:pt x="195284" y="173217"/>
                </a:lnTo>
                <a:close/>
                <a:moveTo>
                  <a:pt x="107253" y="156689"/>
                </a:moveTo>
                <a:lnTo>
                  <a:pt x="114771" y="165820"/>
                </a:lnTo>
                <a:lnTo>
                  <a:pt x="122459" y="168142"/>
                </a:lnTo>
                <a:lnTo>
                  <a:pt x="89718" y="208487"/>
                </a:lnTo>
                <a:lnTo>
                  <a:pt x="87514" y="201242"/>
                </a:lnTo>
                <a:lnTo>
                  <a:pt x="77627" y="193127"/>
                </a:lnTo>
                <a:close/>
                <a:moveTo>
                  <a:pt x="153330" y="148859"/>
                </a:moveTo>
                <a:lnTo>
                  <a:pt x="195284" y="173217"/>
                </a:lnTo>
                <a:lnTo>
                  <a:pt x="192265" y="174468"/>
                </a:lnTo>
                <a:lnTo>
                  <a:pt x="185925" y="189768"/>
                </a:lnTo>
                <a:lnTo>
                  <a:pt x="141497" y="164013"/>
                </a:lnTo>
                <a:lnTo>
                  <a:pt x="150147" y="159881"/>
                </a:lnTo>
                <a:close/>
                <a:moveTo>
                  <a:pt x="128829" y="138474"/>
                </a:moveTo>
                <a:cubicBezTo>
                  <a:pt x="125376" y="138474"/>
                  <a:pt x="122528" y="141279"/>
                  <a:pt x="122528" y="144732"/>
                </a:cubicBezTo>
                <a:cubicBezTo>
                  <a:pt x="122528" y="148228"/>
                  <a:pt x="125376" y="151033"/>
                  <a:pt x="128829" y="151033"/>
                </a:cubicBezTo>
                <a:cubicBezTo>
                  <a:pt x="130684" y="151163"/>
                  <a:pt x="132497" y="150688"/>
                  <a:pt x="134050" y="149695"/>
                </a:cubicBezTo>
                <a:cubicBezTo>
                  <a:pt x="134827" y="148530"/>
                  <a:pt x="135216" y="147192"/>
                  <a:pt x="135129" y="145811"/>
                </a:cubicBezTo>
                <a:lnTo>
                  <a:pt x="135129" y="144732"/>
                </a:lnTo>
                <a:cubicBezTo>
                  <a:pt x="135043" y="141279"/>
                  <a:pt x="132281" y="138517"/>
                  <a:pt x="128829" y="138474"/>
                </a:cubicBezTo>
                <a:close/>
                <a:moveTo>
                  <a:pt x="254601" y="136666"/>
                </a:moveTo>
                <a:lnTo>
                  <a:pt x="263610" y="147629"/>
                </a:lnTo>
                <a:lnTo>
                  <a:pt x="268943" y="149248"/>
                </a:lnTo>
                <a:lnTo>
                  <a:pt x="233752" y="184890"/>
                </a:lnTo>
                <a:lnTo>
                  <a:pt x="231493" y="177230"/>
                </a:lnTo>
                <a:lnTo>
                  <a:pt x="219957" y="171719"/>
                </a:lnTo>
                <a:close/>
                <a:moveTo>
                  <a:pt x="277668" y="120261"/>
                </a:moveTo>
                <a:cubicBezTo>
                  <a:pt x="272101" y="120261"/>
                  <a:pt x="269296" y="127037"/>
                  <a:pt x="273223" y="131008"/>
                </a:cubicBezTo>
                <a:cubicBezTo>
                  <a:pt x="277193" y="134978"/>
                  <a:pt x="283968" y="132173"/>
                  <a:pt x="283968" y="126562"/>
                </a:cubicBezTo>
                <a:cubicBezTo>
                  <a:pt x="283968" y="123066"/>
                  <a:pt x="281163" y="120261"/>
                  <a:pt x="277668" y="120261"/>
                </a:cubicBezTo>
                <a:close/>
                <a:moveTo>
                  <a:pt x="123764" y="119927"/>
                </a:moveTo>
                <a:cubicBezTo>
                  <a:pt x="128570" y="118945"/>
                  <a:pt x="133662" y="119355"/>
                  <a:pt x="138409" y="121297"/>
                </a:cubicBezTo>
                <a:cubicBezTo>
                  <a:pt x="147860" y="125138"/>
                  <a:pt x="154074" y="134331"/>
                  <a:pt x="154160" y="144559"/>
                </a:cubicBezTo>
                <a:lnTo>
                  <a:pt x="154160" y="145984"/>
                </a:lnTo>
                <a:lnTo>
                  <a:pt x="153330" y="148859"/>
                </a:lnTo>
                <a:lnTo>
                  <a:pt x="150050" y="146955"/>
                </a:lnTo>
                <a:cubicBezTo>
                  <a:pt x="145519" y="144366"/>
                  <a:pt x="139736" y="145876"/>
                  <a:pt x="137104" y="150408"/>
                </a:cubicBezTo>
                <a:cubicBezTo>
                  <a:pt x="134429" y="154940"/>
                  <a:pt x="135982" y="160810"/>
                  <a:pt x="140513" y="163443"/>
                </a:cubicBezTo>
                <a:lnTo>
                  <a:pt x="141497" y="164013"/>
                </a:lnTo>
                <a:lnTo>
                  <a:pt x="128829" y="170066"/>
                </a:lnTo>
                <a:lnTo>
                  <a:pt x="122459" y="168142"/>
                </a:lnTo>
                <a:lnTo>
                  <a:pt x="124417" y="165730"/>
                </a:lnTo>
                <a:cubicBezTo>
                  <a:pt x="128085" y="161673"/>
                  <a:pt x="127610" y="155415"/>
                  <a:pt x="123381" y="151962"/>
                </a:cubicBezTo>
                <a:cubicBezTo>
                  <a:pt x="119152" y="148552"/>
                  <a:pt x="112895" y="149329"/>
                  <a:pt x="109658" y="153731"/>
                </a:cubicBezTo>
                <a:lnTo>
                  <a:pt x="107253" y="156689"/>
                </a:lnTo>
                <a:lnTo>
                  <a:pt x="105439" y="154486"/>
                </a:lnTo>
                <a:cubicBezTo>
                  <a:pt x="101512" y="145034"/>
                  <a:pt x="103627" y="134158"/>
                  <a:pt x="110833" y="126908"/>
                </a:cubicBezTo>
                <a:cubicBezTo>
                  <a:pt x="114437" y="123283"/>
                  <a:pt x="118957" y="120909"/>
                  <a:pt x="123764" y="119927"/>
                </a:cubicBezTo>
                <a:close/>
                <a:moveTo>
                  <a:pt x="272743" y="101719"/>
                </a:moveTo>
                <a:cubicBezTo>
                  <a:pt x="277560" y="100764"/>
                  <a:pt x="282652" y="101207"/>
                  <a:pt x="287377" y="103170"/>
                </a:cubicBezTo>
                <a:cubicBezTo>
                  <a:pt x="296828" y="107055"/>
                  <a:pt x="302999" y="116291"/>
                  <a:pt x="302999" y="126562"/>
                </a:cubicBezTo>
                <a:cubicBezTo>
                  <a:pt x="302999" y="140546"/>
                  <a:pt x="291693" y="151896"/>
                  <a:pt x="277668" y="151896"/>
                </a:cubicBezTo>
                <a:lnTo>
                  <a:pt x="268943" y="149248"/>
                </a:lnTo>
                <a:lnTo>
                  <a:pt x="273081" y="145056"/>
                </a:lnTo>
                <a:cubicBezTo>
                  <a:pt x="276835" y="141344"/>
                  <a:pt x="276835" y="135259"/>
                  <a:pt x="273081" y="131547"/>
                </a:cubicBezTo>
                <a:cubicBezTo>
                  <a:pt x="269370" y="127835"/>
                  <a:pt x="263371" y="127835"/>
                  <a:pt x="259660" y="131547"/>
                </a:cubicBezTo>
                <a:lnTo>
                  <a:pt x="254601" y="136666"/>
                </a:lnTo>
                <a:lnTo>
                  <a:pt x="254278" y="136273"/>
                </a:lnTo>
                <a:cubicBezTo>
                  <a:pt x="250351" y="126778"/>
                  <a:pt x="252509" y="115902"/>
                  <a:pt x="259759" y="108652"/>
                </a:cubicBezTo>
                <a:cubicBezTo>
                  <a:pt x="263384" y="105027"/>
                  <a:pt x="267926" y="102674"/>
                  <a:pt x="272743" y="101719"/>
                </a:cubicBezTo>
                <a:close/>
                <a:moveTo>
                  <a:pt x="136121" y="20166"/>
                </a:moveTo>
                <a:lnTo>
                  <a:pt x="18774" y="62642"/>
                </a:lnTo>
                <a:lnTo>
                  <a:pt x="18774" y="305371"/>
                </a:lnTo>
                <a:lnTo>
                  <a:pt x="130898" y="277744"/>
                </a:lnTo>
                <a:cubicBezTo>
                  <a:pt x="131589" y="277572"/>
                  <a:pt x="132323" y="277485"/>
                  <a:pt x="133056" y="277485"/>
                </a:cubicBezTo>
                <a:cubicBezTo>
                  <a:pt x="134567" y="277485"/>
                  <a:pt x="136034" y="277831"/>
                  <a:pt x="137372" y="278521"/>
                </a:cubicBezTo>
                <a:lnTo>
                  <a:pt x="222307" y="322163"/>
                </a:lnTo>
                <a:lnTo>
                  <a:pt x="324505" y="288709"/>
                </a:lnTo>
                <a:lnTo>
                  <a:pt x="316305" y="48354"/>
                </a:lnTo>
                <a:lnTo>
                  <a:pt x="221746" y="73995"/>
                </a:lnTo>
                <a:cubicBezTo>
                  <a:pt x="219070" y="74729"/>
                  <a:pt x="216222" y="74254"/>
                  <a:pt x="213935" y="72744"/>
                </a:cubicBezTo>
                <a:close/>
                <a:moveTo>
                  <a:pt x="134610" y="525"/>
                </a:moveTo>
                <a:cubicBezTo>
                  <a:pt x="137458" y="-468"/>
                  <a:pt x="140652" y="-36"/>
                  <a:pt x="143155" y="1690"/>
                </a:cubicBezTo>
                <a:lnTo>
                  <a:pt x="221358" y="54441"/>
                </a:lnTo>
                <a:lnTo>
                  <a:pt x="323556" y="26900"/>
                </a:lnTo>
                <a:cubicBezTo>
                  <a:pt x="326361" y="26123"/>
                  <a:pt x="329382" y="26727"/>
                  <a:pt x="331756" y="28454"/>
                </a:cubicBezTo>
                <a:cubicBezTo>
                  <a:pt x="334087" y="30181"/>
                  <a:pt x="335468" y="32900"/>
                  <a:pt x="335554" y="35792"/>
                </a:cubicBezTo>
                <a:lnTo>
                  <a:pt x="344142" y="294795"/>
                </a:lnTo>
                <a:cubicBezTo>
                  <a:pt x="344358" y="299112"/>
                  <a:pt x="341639" y="302997"/>
                  <a:pt x="337582" y="304335"/>
                </a:cubicBezTo>
                <a:lnTo>
                  <a:pt x="224810" y="341502"/>
                </a:lnTo>
                <a:cubicBezTo>
                  <a:pt x="223861" y="341934"/>
                  <a:pt x="222868" y="342279"/>
                  <a:pt x="221832" y="342452"/>
                </a:cubicBezTo>
                <a:cubicBezTo>
                  <a:pt x="220365" y="342452"/>
                  <a:pt x="218898" y="342063"/>
                  <a:pt x="217560" y="341373"/>
                </a:cubicBezTo>
                <a:lnTo>
                  <a:pt x="131848" y="297558"/>
                </a:lnTo>
                <a:lnTo>
                  <a:pt x="11825" y="326739"/>
                </a:lnTo>
                <a:cubicBezTo>
                  <a:pt x="9020" y="327430"/>
                  <a:pt x="6042" y="326782"/>
                  <a:pt x="3712" y="325012"/>
                </a:cubicBezTo>
                <a:cubicBezTo>
                  <a:pt x="1381" y="323199"/>
                  <a:pt x="0" y="320437"/>
                  <a:pt x="0" y="317501"/>
                </a:cubicBezTo>
                <a:lnTo>
                  <a:pt x="0" y="55995"/>
                </a:lnTo>
                <a:cubicBezTo>
                  <a:pt x="0" y="51980"/>
                  <a:pt x="2546" y="48397"/>
                  <a:pt x="6301" y="47016"/>
                </a:cubicBezTo>
                <a:close/>
              </a:path>
            </a:pathLst>
          </a:custGeom>
          <a:solidFill>
            <a:srgbClr val="00D0C7"/>
          </a:solidFill>
          <a:ln>
            <a:noFill/>
          </a:ln>
        </p:spPr>
      </p:sp>
      <p:sp>
        <p:nvSpPr>
          <p:cNvPr id="39" name="矩形 38">
            <a:extLst>
              <a:ext uri="{FF2B5EF4-FFF2-40B4-BE49-F238E27FC236}">
                <a16:creationId xmlns:a16="http://schemas.microsoft.com/office/drawing/2014/main" id="{42D83C1F-F999-494D-AA3C-8DD308E56594}"/>
              </a:ext>
            </a:extLst>
          </p:cNvPr>
          <p:cNvSpPr/>
          <p:nvPr/>
        </p:nvSpPr>
        <p:spPr>
          <a:xfrm>
            <a:off x="6555955" y="3558208"/>
            <a:ext cx="1800493" cy="416461"/>
          </a:xfrm>
          <a:prstGeom prst="rect">
            <a:avLst/>
          </a:prstGeom>
        </p:spPr>
        <p:txBody>
          <a:bodyPr wrap="none">
            <a:spAutoFit/>
          </a:bodyPr>
          <a:lstStyle/>
          <a:p>
            <a:pPr defTabSz="609585">
              <a:lnSpc>
                <a:spcPct val="130000"/>
              </a:lnSpc>
            </a:pPr>
            <a:r>
              <a:rPr lang="zh-CN" altLang="en-US" b="1" dirty="0">
                <a:solidFill>
                  <a:srgbClr val="FF0000"/>
                </a:solidFill>
                <a:ea typeface="微软雅黑" charset="0"/>
              </a:rPr>
              <a:t>多元化计分策略</a:t>
            </a:r>
            <a:endParaRPr lang="en-US" altLang="zh-CN" b="1" dirty="0">
              <a:solidFill>
                <a:srgbClr val="FF0000"/>
              </a:solidFill>
              <a:ea typeface="微软雅黑" charset="0"/>
            </a:endParaRPr>
          </a:p>
        </p:txBody>
      </p:sp>
      <p:sp>
        <p:nvSpPr>
          <p:cNvPr id="40" name="文本框 8">
            <a:extLst>
              <a:ext uri="{FF2B5EF4-FFF2-40B4-BE49-F238E27FC236}">
                <a16:creationId xmlns:a16="http://schemas.microsoft.com/office/drawing/2014/main" id="{EB38DDC0-38AD-4FAF-9BF3-945AB2715E30}"/>
              </a:ext>
            </a:extLst>
          </p:cNvPr>
          <p:cNvSpPr txBox="1"/>
          <p:nvPr/>
        </p:nvSpPr>
        <p:spPr>
          <a:xfrm>
            <a:off x="6422058" y="4234601"/>
            <a:ext cx="2068286" cy="20538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dirty="0">
                <a:latin typeface="微软雅黑" charset="0"/>
                <a:ea typeface="微软雅黑" charset="0"/>
              </a:rPr>
              <a:t>根据完成当局关卡的时间、撤回次数和关卡难度计算每局得分，</a:t>
            </a:r>
            <a:endParaRPr lang="en-US" altLang="zh-CN" sz="2000" dirty="0">
              <a:latin typeface="微软雅黑" charset="0"/>
              <a:ea typeface="微软雅黑" charset="0"/>
            </a:endParaRPr>
          </a:p>
          <a:p>
            <a:pPr>
              <a:lnSpc>
                <a:spcPct val="130000"/>
              </a:lnSpc>
            </a:pPr>
            <a:r>
              <a:rPr lang="zh-CN" altLang="en-US" sz="2000" dirty="0">
                <a:latin typeface="微软雅黑" charset="0"/>
                <a:ea typeface="微软雅黑" charset="0"/>
              </a:rPr>
              <a:t>可玩性大幅提高</a:t>
            </a:r>
          </a:p>
        </p:txBody>
      </p:sp>
      <p:sp>
        <p:nvSpPr>
          <p:cNvPr id="41" name="矩形 40">
            <a:extLst>
              <a:ext uri="{FF2B5EF4-FFF2-40B4-BE49-F238E27FC236}">
                <a16:creationId xmlns:a16="http://schemas.microsoft.com/office/drawing/2014/main" id="{37400364-69E0-4628-8DD9-14B75722B617}"/>
              </a:ext>
            </a:extLst>
          </p:cNvPr>
          <p:cNvSpPr/>
          <p:nvPr/>
        </p:nvSpPr>
        <p:spPr>
          <a:xfrm>
            <a:off x="9309933" y="328170"/>
            <a:ext cx="1569660" cy="416461"/>
          </a:xfrm>
          <a:prstGeom prst="rect">
            <a:avLst/>
          </a:prstGeom>
        </p:spPr>
        <p:txBody>
          <a:bodyPr wrap="none">
            <a:spAutoFit/>
          </a:bodyPr>
          <a:lstStyle/>
          <a:p>
            <a:pPr defTabSz="609585">
              <a:lnSpc>
                <a:spcPct val="130000"/>
              </a:lnSpc>
            </a:pPr>
            <a:r>
              <a:rPr lang="zh-CN" altLang="en-US" b="1" dirty="0">
                <a:solidFill>
                  <a:srgbClr val="FF0000"/>
                </a:solidFill>
                <a:ea typeface="微软雅黑" charset="0"/>
              </a:rPr>
              <a:t>用户排行一览</a:t>
            </a:r>
            <a:endParaRPr lang="en-US" altLang="zh-CN" b="1" dirty="0">
              <a:solidFill>
                <a:srgbClr val="FF0000"/>
              </a:solidFill>
              <a:ea typeface="微软雅黑" charset="0"/>
            </a:endParaRPr>
          </a:p>
        </p:txBody>
      </p:sp>
      <p:sp>
        <p:nvSpPr>
          <p:cNvPr id="42" name="文本框 8">
            <a:extLst>
              <a:ext uri="{FF2B5EF4-FFF2-40B4-BE49-F238E27FC236}">
                <a16:creationId xmlns:a16="http://schemas.microsoft.com/office/drawing/2014/main" id="{688E9E48-6674-402C-BD41-D395A337C536}"/>
              </a:ext>
            </a:extLst>
          </p:cNvPr>
          <p:cNvSpPr txBox="1"/>
          <p:nvPr/>
        </p:nvSpPr>
        <p:spPr>
          <a:xfrm>
            <a:off x="9091572" y="939937"/>
            <a:ext cx="2068286" cy="20538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dirty="0">
                <a:latin typeface="微软雅黑" charset="0"/>
                <a:ea typeface="微软雅黑" charset="0"/>
              </a:rPr>
              <a:t>支持查看各个用户的历史得分记录，提高竞技体验，得分成就展示彰显个人实力</a:t>
            </a:r>
            <a:endParaRPr lang="en-US" altLang="zh-CN" sz="2000" dirty="0">
              <a:latin typeface="微软雅黑" charset="0"/>
              <a:ea typeface="微软雅黑" charset="0"/>
            </a:endParaRPr>
          </a:p>
        </p:txBody>
      </p:sp>
      <p:sp>
        <p:nvSpPr>
          <p:cNvPr id="44" name="iconfont-11117-5703275">
            <a:extLst>
              <a:ext uri="{FF2B5EF4-FFF2-40B4-BE49-F238E27FC236}">
                <a16:creationId xmlns:a16="http://schemas.microsoft.com/office/drawing/2014/main" id="{B617C1D6-8616-4135-AF0F-3B7DD84D7487}"/>
              </a:ext>
            </a:extLst>
          </p:cNvPr>
          <p:cNvSpPr>
            <a:spLocks noChangeAspect="1"/>
          </p:cNvSpPr>
          <p:nvPr/>
        </p:nvSpPr>
        <p:spPr bwMode="auto">
          <a:xfrm>
            <a:off x="4005095" y="4344956"/>
            <a:ext cx="1580893" cy="1842997"/>
          </a:xfrm>
          <a:custGeom>
            <a:avLst/>
            <a:gdLst>
              <a:gd name="connsiteX0" fmla="*/ 99347 w 312706"/>
              <a:gd name="connsiteY0" fmla="*/ 251665 h 364550"/>
              <a:gd name="connsiteX1" fmla="*/ 99556 w 312706"/>
              <a:gd name="connsiteY1" fmla="*/ 251873 h 364550"/>
              <a:gd name="connsiteX2" fmla="*/ 99408 w 312706"/>
              <a:gd name="connsiteY2" fmla="*/ 252096 h 364550"/>
              <a:gd name="connsiteX3" fmla="*/ 99161 w 312706"/>
              <a:gd name="connsiteY3" fmla="*/ 251850 h 364550"/>
              <a:gd name="connsiteX4" fmla="*/ 85536 w 312706"/>
              <a:gd name="connsiteY4" fmla="*/ 225196 h 364550"/>
              <a:gd name="connsiteX5" fmla="*/ 101326 w 312706"/>
              <a:gd name="connsiteY5" fmla="*/ 226669 h 364550"/>
              <a:gd name="connsiteX6" fmla="*/ 113620 w 312706"/>
              <a:gd name="connsiteY6" fmla="*/ 236714 h 364550"/>
              <a:gd name="connsiteX7" fmla="*/ 115341 w 312706"/>
              <a:gd name="connsiteY7" fmla="*/ 242357 h 364550"/>
              <a:gd name="connsiteX8" fmla="*/ 108700 w 312706"/>
              <a:gd name="connsiteY8" fmla="*/ 242357 h 364550"/>
              <a:gd name="connsiteX9" fmla="*/ 99347 w 312706"/>
              <a:gd name="connsiteY9" fmla="*/ 251665 h 364550"/>
              <a:gd name="connsiteX10" fmla="*/ 91357 w 312706"/>
              <a:gd name="connsiteY10" fmla="*/ 243716 h 364550"/>
              <a:gd name="connsiteX11" fmla="*/ 85574 w 312706"/>
              <a:gd name="connsiteY11" fmla="*/ 257699 h 364550"/>
              <a:gd name="connsiteX12" fmla="*/ 94507 w 312706"/>
              <a:gd name="connsiteY12" fmla="*/ 259463 h 364550"/>
              <a:gd name="connsiteX13" fmla="*/ 99408 w 312706"/>
              <a:gd name="connsiteY13" fmla="*/ 252096 h 364550"/>
              <a:gd name="connsiteX14" fmla="*/ 108700 w 312706"/>
              <a:gd name="connsiteY14" fmla="*/ 261385 h 364550"/>
              <a:gd name="connsiteX15" fmla="*/ 114326 w 312706"/>
              <a:gd name="connsiteY15" fmla="*/ 261385 h 364550"/>
              <a:gd name="connsiteX16" fmla="*/ 110367 w 312706"/>
              <a:gd name="connsiteY16" fmla="*/ 270997 h 364550"/>
              <a:gd name="connsiteX17" fmla="*/ 91357 w 312706"/>
              <a:gd name="connsiteY17" fmla="*/ 279149 h 364550"/>
              <a:gd name="connsiteX18" fmla="*/ 65937 w 312706"/>
              <a:gd name="connsiteY18" fmla="*/ 262576 h 364550"/>
              <a:gd name="connsiteX19" fmla="*/ 71591 w 312706"/>
              <a:gd name="connsiteY19" fmla="*/ 232754 h 364550"/>
              <a:gd name="connsiteX20" fmla="*/ 85536 w 312706"/>
              <a:gd name="connsiteY20" fmla="*/ 225196 h 364550"/>
              <a:gd name="connsiteX21" fmla="*/ 246895 w 312706"/>
              <a:gd name="connsiteY21" fmla="*/ 207204 h 364550"/>
              <a:gd name="connsiteX22" fmla="*/ 238695 w 312706"/>
              <a:gd name="connsiteY22" fmla="*/ 215404 h 364550"/>
              <a:gd name="connsiteX23" fmla="*/ 246895 w 312706"/>
              <a:gd name="connsiteY23" fmla="*/ 223604 h 364550"/>
              <a:gd name="connsiteX24" fmla="*/ 255095 w 312706"/>
              <a:gd name="connsiteY24" fmla="*/ 215404 h 364550"/>
              <a:gd name="connsiteX25" fmla="*/ 246895 w 312706"/>
              <a:gd name="connsiteY25" fmla="*/ 207204 h 364550"/>
              <a:gd name="connsiteX26" fmla="*/ 176982 w 312706"/>
              <a:gd name="connsiteY26" fmla="*/ 205855 h 364550"/>
              <a:gd name="connsiteX27" fmla="*/ 222448 w 312706"/>
              <a:gd name="connsiteY27" fmla="*/ 205855 h 364550"/>
              <a:gd name="connsiteX28" fmla="*/ 220175 w 312706"/>
              <a:gd name="connsiteY28" fmla="*/ 210096 h 364550"/>
              <a:gd name="connsiteX29" fmla="*/ 221643 w 312706"/>
              <a:gd name="connsiteY29" fmla="*/ 224926 h 364550"/>
              <a:gd name="connsiteX30" fmla="*/ 180910 w 312706"/>
              <a:gd name="connsiteY30" fmla="*/ 224926 h 364550"/>
              <a:gd name="connsiteX31" fmla="*/ 145560 w 312706"/>
              <a:gd name="connsiteY31" fmla="*/ 258710 h 364550"/>
              <a:gd name="connsiteX32" fmla="*/ 138913 w 312706"/>
              <a:gd name="connsiteY32" fmla="*/ 261385 h 364550"/>
              <a:gd name="connsiteX33" fmla="*/ 114326 w 312706"/>
              <a:gd name="connsiteY33" fmla="*/ 261385 h 364550"/>
              <a:gd name="connsiteX34" fmla="*/ 118243 w 312706"/>
              <a:gd name="connsiteY34" fmla="*/ 251873 h 364550"/>
              <a:gd name="connsiteX35" fmla="*/ 115341 w 312706"/>
              <a:gd name="connsiteY35" fmla="*/ 242357 h 364550"/>
              <a:gd name="connsiteX36" fmla="*/ 135072 w 312706"/>
              <a:gd name="connsiteY36" fmla="*/ 242357 h 364550"/>
              <a:gd name="connsiteX37" fmla="*/ 170421 w 312706"/>
              <a:gd name="connsiteY37" fmla="*/ 208530 h 364550"/>
              <a:gd name="connsiteX38" fmla="*/ 176982 w 312706"/>
              <a:gd name="connsiteY38" fmla="*/ 205855 h 364550"/>
              <a:gd name="connsiteX39" fmla="*/ 241587 w 312706"/>
              <a:gd name="connsiteY39" fmla="*/ 188684 h 364550"/>
              <a:gd name="connsiteX40" fmla="*/ 257339 w 312706"/>
              <a:gd name="connsiteY40" fmla="*/ 190243 h 364550"/>
              <a:gd name="connsiteX41" fmla="*/ 274127 w 312706"/>
              <a:gd name="connsiteY41" fmla="*/ 215404 h 364550"/>
              <a:gd name="connsiteX42" fmla="*/ 246895 w 312706"/>
              <a:gd name="connsiteY42" fmla="*/ 242637 h 364550"/>
              <a:gd name="connsiteX43" fmla="*/ 221734 w 312706"/>
              <a:gd name="connsiteY43" fmla="*/ 225849 h 364550"/>
              <a:gd name="connsiteX44" fmla="*/ 221643 w 312706"/>
              <a:gd name="connsiteY44" fmla="*/ 224926 h 364550"/>
              <a:gd name="connsiteX45" fmla="*/ 229208 w 312706"/>
              <a:gd name="connsiteY45" fmla="*/ 224926 h 364550"/>
              <a:gd name="connsiteX46" fmla="*/ 238703 w 312706"/>
              <a:gd name="connsiteY46" fmla="*/ 215391 h 364550"/>
              <a:gd name="connsiteX47" fmla="*/ 229208 w 312706"/>
              <a:gd name="connsiteY47" fmla="*/ 205855 h 364550"/>
              <a:gd name="connsiteX48" fmla="*/ 222448 w 312706"/>
              <a:gd name="connsiteY48" fmla="*/ 205855 h 364550"/>
              <a:gd name="connsiteX49" fmla="*/ 227647 w 312706"/>
              <a:gd name="connsiteY49" fmla="*/ 196156 h 364550"/>
              <a:gd name="connsiteX50" fmla="*/ 241587 w 312706"/>
              <a:gd name="connsiteY50" fmla="*/ 188684 h 364550"/>
              <a:gd name="connsiteX51" fmla="*/ 189755 w 312706"/>
              <a:gd name="connsiteY51" fmla="*/ 170736 h 364550"/>
              <a:gd name="connsiteX52" fmla="*/ 189755 w 312706"/>
              <a:gd name="connsiteY52" fmla="*/ 170952 h 364550"/>
              <a:gd name="connsiteX53" fmla="*/ 186302 w 312706"/>
              <a:gd name="connsiteY53" fmla="*/ 179238 h 364550"/>
              <a:gd name="connsiteX54" fmla="*/ 194632 w 312706"/>
              <a:gd name="connsiteY54" fmla="*/ 175785 h 364550"/>
              <a:gd name="connsiteX55" fmla="*/ 189755 w 312706"/>
              <a:gd name="connsiteY55" fmla="*/ 170736 h 364550"/>
              <a:gd name="connsiteX56" fmla="*/ 118243 w 312706"/>
              <a:gd name="connsiteY56" fmla="*/ 167413 h 364550"/>
              <a:gd name="connsiteX57" fmla="*/ 112417 w 312706"/>
              <a:gd name="connsiteY57" fmla="*/ 181396 h 364550"/>
              <a:gd name="connsiteX58" fmla="*/ 126400 w 312706"/>
              <a:gd name="connsiteY58" fmla="*/ 175613 h 364550"/>
              <a:gd name="connsiteX59" fmla="*/ 118243 w 312706"/>
              <a:gd name="connsiteY59" fmla="*/ 167413 h 364550"/>
              <a:gd name="connsiteX60" fmla="*/ 142818 w 312706"/>
              <a:gd name="connsiteY60" fmla="*/ 166851 h 364550"/>
              <a:gd name="connsiteX61" fmla="*/ 168313 w 312706"/>
              <a:gd name="connsiteY61" fmla="*/ 166851 h 364550"/>
              <a:gd name="connsiteX62" fmla="*/ 166089 w 312706"/>
              <a:gd name="connsiteY62" fmla="*/ 171059 h 364550"/>
              <a:gd name="connsiteX63" fmla="*/ 167529 w 312706"/>
              <a:gd name="connsiteY63" fmla="*/ 184892 h 364550"/>
              <a:gd name="connsiteX64" fmla="*/ 168351 w 312706"/>
              <a:gd name="connsiteY64" fmla="*/ 185879 h 364550"/>
              <a:gd name="connsiteX65" fmla="*/ 141205 w 312706"/>
              <a:gd name="connsiteY65" fmla="*/ 185879 h 364550"/>
              <a:gd name="connsiteX66" fmla="*/ 145476 w 312706"/>
              <a:gd name="connsiteY66" fmla="*/ 175613 h 364550"/>
              <a:gd name="connsiteX67" fmla="*/ 184824 w 312706"/>
              <a:gd name="connsiteY67" fmla="*/ 152167 h 364550"/>
              <a:gd name="connsiteX68" fmla="*/ 198688 w 312706"/>
              <a:gd name="connsiteY68" fmla="*/ 153516 h 364550"/>
              <a:gd name="connsiteX69" fmla="*/ 213491 w 312706"/>
              <a:gd name="connsiteY69" fmla="*/ 175613 h 364550"/>
              <a:gd name="connsiteX70" fmla="*/ 189755 w 312706"/>
              <a:gd name="connsiteY70" fmla="*/ 199522 h 364550"/>
              <a:gd name="connsiteX71" fmla="*/ 176425 w 312706"/>
              <a:gd name="connsiteY71" fmla="*/ 195573 h 364550"/>
              <a:gd name="connsiteX72" fmla="*/ 168351 w 312706"/>
              <a:gd name="connsiteY72" fmla="*/ 185879 h 364550"/>
              <a:gd name="connsiteX73" fmla="*/ 174219 w 312706"/>
              <a:gd name="connsiteY73" fmla="*/ 185879 h 364550"/>
              <a:gd name="connsiteX74" fmla="*/ 183758 w 312706"/>
              <a:gd name="connsiteY74" fmla="*/ 176343 h 364550"/>
              <a:gd name="connsiteX75" fmla="*/ 174219 w 312706"/>
              <a:gd name="connsiteY75" fmla="*/ 166851 h 364550"/>
              <a:gd name="connsiteX76" fmla="*/ 168313 w 312706"/>
              <a:gd name="connsiteY76" fmla="*/ 166851 h 364550"/>
              <a:gd name="connsiteX77" fmla="*/ 172578 w 312706"/>
              <a:gd name="connsiteY77" fmla="*/ 158781 h 364550"/>
              <a:gd name="connsiteX78" fmla="*/ 184824 w 312706"/>
              <a:gd name="connsiteY78" fmla="*/ 152167 h 364550"/>
              <a:gd name="connsiteX79" fmla="*/ 112908 w 312706"/>
              <a:gd name="connsiteY79" fmla="*/ 148887 h 364550"/>
              <a:gd name="connsiteX80" fmla="*/ 128644 w 312706"/>
              <a:gd name="connsiteY80" fmla="*/ 150452 h 364550"/>
              <a:gd name="connsiteX81" fmla="*/ 140879 w 312706"/>
              <a:gd name="connsiteY81" fmla="*/ 160459 h 364550"/>
              <a:gd name="connsiteX82" fmla="*/ 142818 w 312706"/>
              <a:gd name="connsiteY82" fmla="*/ 166851 h 364550"/>
              <a:gd name="connsiteX83" fmla="*/ 139733 w 312706"/>
              <a:gd name="connsiteY83" fmla="*/ 166851 h 364550"/>
              <a:gd name="connsiteX84" fmla="*/ 130238 w 312706"/>
              <a:gd name="connsiteY84" fmla="*/ 176343 h 364550"/>
              <a:gd name="connsiteX85" fmla="*/ 139733 w 312706"/>
              <a:gd name="connsiteY85" fmla="*/ 185879 h 364550"/>
              <a:gd name="connsiteX86" fmla="*/ 141205 w 312706"/>
              <a:gd name="connsiteY86" fmla="*/ 185879 h 364550"/>
              <a:gd name="connsiteX87" fmla="*/ 137475 w 312706"/>
              <a:gd name="connsiteY87" fmla="*/ 194845 h 364550"/>
              <a:gd name="connsiteX88" fmla="*/ 118243 w 312706"/>
              <a:gd name="connsiteY88" fmla="*/ 202845 h 364550"/>
              <a:gd name="connsiteX89" fmla="*/ 93083 w 312706"/>
              <a:gd name="connsiteY89" fmla="*/ 186014 h 364550"/>
              <a:gd name="connsiteX90" fmla="*/ 98952 w 312706"/>
              <a:gd name="connsiteY90" fmla="*/ 156321 h 364550"/>
              <a:gd name="connsiteX91" fmla="*/ 112908 w 312706"/>
              <a:gd name="connsiteY91" fmla="*/ 148887 h 364550"/>
              <a:gd name="connsiteX92" fmla="*/ 233646 w 312706"/>
              <a:gd name="connsiteY92" fmla="*/ 132066 h 364550"/>
              <a:gd name="connsiteX93" fmla="*/ 227863 w 312706"/>
              <a:gd name="connsiteY93" fmla="*/ 146049 h 364550"/>
              <a:gd name="connsiteX94" fmla="*/ 241846 w 312706"/>
              <a:gd name="connsiteY94" fmla="*/ 140266 h 364550"/>
              <a:gd name="connsiteX95" fmla="*/ 233646 w 312706"/>
              <a:gd name="connsiteY95" fmla="*/ 132066 h 364550"/>
              <a:gd name="connsiteX96" fmla="*/ 228607 w 312706"/>
              <a:gd name="connsiteY96" fmla="*/ 113535 h 364550"/>
              <a:gd name="connsiteX97" fmla="*/ 244306 w 312706"/>
              <a:gd name="connsiteY97" fmla="*/ 115105 h 364550"/>
              <a:gd name="connsiteX98" fmla="*/ 261094 w 312706"/>
              <a:gd name="connsiteY98" fmla="*/ 140266 h 364550"/>
              <a:gd name="connsiteX99" fmla="*/ 233646 w 312706"/>
              <a:gd name="connsiteY99" fmla="*/ 167499 h 364550"/>
              <a:gd name="connsiteX100" fmla="*/ 208615 w 312706"/>
              <a:gd name="connsiteY100" fmla="*/ 150538 h 364550"/>
              <a:gd name="connsiteX101" fmla="*/ 208547 w 312706"/>
              <a:gd name="connsiteY101" fmla="*/ 149808 h 364550"/>
              <a:gd name="connsiteX102" fmla="*/ 212633 w 312706"/>
              <a:gd name="connsiteY102" fmla="*/ 149808 h 364550"/>
              <a:gd name="connsiteX103" fmla="*/ 222129 w 312706"/>
              <a:gd name="connsiteY103" fmla="*/ 140273 h 364550"/>
              <a:gd name="connsiteX104" fmla="*/ 212633 w 312706"/>
              <a:gd name="connsiteY104" fmla="*/ 130737 h 364550"/>
              <a:gd name="connsiteX105" fmla="*/ 209362 w 312706"/>
              <a:gd name="connsiteY105" fmla="*/ 130737 h 364550"/>
              <a:gd name="connsiteX106" fmla="*/ 214657 w 312706"/>
              <a:gd name="connsiteY106" fmla="*/ 120931 h 364550"/>
              <a:gd name="connsiteX107" fmla="*/ 228607 w 312706"/>
              <a:gd name="connsiteY107" fmla="*/ 113535 h 364550"/>
              <a:gd name="connsiteX108" fmla="*/ 107929 w 312706"/>
              <a:gd name="connsiteY108" fmla="*/ 99698 h 364550"/>
              <a:gd name="connsiteX109" fmla="*/ 99772 w 312706"/>
              <a:gd name="connsiteY109" fmla="*/ 107898 h 364550"/>
              <a:gd name="connsiteX110" fmla="*/ 107929 w 312706"/>
              <a:gd name="connsiteY110" fmla="*/ 116055 h 364550"/>
              <a:gd name="connsiteX111" fmla="*/ 116129 w 312706"/>
              <a:gd name="connsiteY111" fmla="*/ 107898 h 364550"/>
              <a:gd name="connsiteX112" fmla="*/ 107929 w 312706"/>
              <a:gd name="connsiteY112" fmla="*/ 99698 h 364550"/>
              <a:gd name="connsiteX113" fmla="*/ 132318 w 312706"/>
              <a:gd name="connsiteY113" fmla="*/ 98377 h 364550"/>
              <a:gd name="connsiteX114" fmla="*/ 159674 w 312706"/>
              <a:gd name="connsiteY114" fmla="*/ 98377 h 364550"/>
              <a:gd name="connsiteX115" fmla="*/ 166709 w 312706"/>
              <a:gd name="connsiteY115" fmla="*/ 101613 h 364550"/>
              <a:gd name="connsiteX116" fmla="*/ 192908 w 312706"/>
              <a:gd name="connsiteY116" fmla="*/ 130737 h 364550"/>
              <a:gd name="connsiteX117" fmla="*/ 209362 w 312706"/>
              <a:gd name="connsiteY117" fmla="*/ 130737 h 364550"/>
              <a:gd name="connsiteX118" fmla="*/ 207153 w 312706"/>
              <a:gd name="connsiteY118" fmla="*/ 134828 h 364550"/>
              <a:gd name="connsiteX119" fmla="*/ 208547 w 312706"/>
              <a:gd name="connsiteY119" fmla="*/ 149808 h 364550"/>
              <a:gd name="connsiteX120" fmla="*/ 188635 w 312706"/>
              <a:gd name="connsiteY120" fmla="*/ 149808 h 364550"/>
              <a:gd name="connsiteX121" fmla="*/ 181557 w 312706"/>
              <a:gd name="connsiteY121" fmla="*/ 146572 h 364550"/>
              <a:gd name="connsiteX122" fmla="*/ 155358 w 312706"/>
              <a:gd name="connsiteY122" fmla="*/ 117405 h 364550"/>
              <a:gd name="connsiteX123" fmla="*/ 131231 w 312706"/>
              <a:gd name="connsiteY123" fmla="*/ 117405 h 364550"/>
              <a:gd name="connsiteX124" fmla="*/ 135204 w 312706"/>
              <a:gd name="connsiteY124" fmla="*/ 107898 h 364550"/>
              <a:gd name="connsiteX125" fmla="*/ 102637 w 312706"/>
              <a:gd name="connsiteY125" fmla="*/ 81167 h 364550"/>
              <a:gd name="connsiteX126" fmla="*/ 118373 w 312706"/>
              <a:gd name="connsiteY126" fmla="*/ 82693 h 364550"/>
              <a:gd name="connsiteX127" fmla="*/ 130608 w 312706"/>
              <a:gd name="connsiteY127" fmla="*/ 92738 h 364550"/>
              <a:gd name="connsiteX128" fmla="*/ 132318 w 312706"/>
              <a:gd name="connsiteY128" fmla="*/ 98377 h 364550"/>
              <a:gd name="connsiteX129" fmla="*/ 125662 w 312706"/>
              <a:gd name="connsiteY129" fmla="*/ 98377 h 364550"/>
              <a:gd name="connsiteX130" fmla="*/ 116124 w 312706"/>
              <a:gd name="connsiteY130" fmla="*/ 107913 h 364550"/>
              <a:gd name="connsiteX131" fmla="*/ 125662 w 312706"/>
              <a:gd name="connsiteY131" fmla="*/ 117405 h 364550"/>
              <a:gd name="connsiteX132" fmla="*/ 131231 w 312706"/>
              <a:gd name="connsiteY132" fmla="*/ 117405 h 364550"/>
              <a:gd name="connsiteX133" fmla="*/ 127166 w 312706"/>
              <a:gd name="connsiteY133" fmla="*/ 127130 h 364550"/>
              <a:gd name="connsiteX134" fmla="*/ 107929 w 312706"/>
              <a:gd name="connsiteY134" fmla="*/ 135130 h 364550"/>
              <a:gd name="connsiteX135" fmla="*/ 82768 w 312706"/>
              <a:gd name="connsiteY135" fmla="*/ 118299 h 364550"/>
              <a:gd name="connsiteX136" fmla="*/ 88681 w 312706"/>
              <a:gd name="connsiteY136" fmla="*/ 88606 h 364550"/>
              <a:gd name="connsiteX137" fmla="*/ 102637 w 312706"/>
              <a:gd name="connsiteY137" fmla="*/ 81167 h 364550"/>
              <a:gd name="connsiteX138" fmla="*/ 157331 w 312706"/>
              <a:gd name="connsiteY138" fmla="*/ 21183 h 364550"/>
              <a:gd name="connsiteX139" fmla="*/ 18982 w 312706"/>
              <a:gd name="connsiteY139" fmla="*/ 70046 h 364550"/>
              <a:gd name="connsiteX140" fmla="*/ 18982 w 312706"/>
              <a:gd name="connsiteY140" fmla="*/ 194016 h 364550"/>
              <a:gd name="connsiteX141" fmla="*/ 156943 w 312706"/>
              <a:gd name="connsiteY141" fmla="*/ 345006 h 364550"/>
              <a:gd name="connsiteX142" fmla="*/ 293521 w 312706"/>
              <a:gd name="connsiteY142" fmla="*/ 184001 h 364550"/>
              <a:gd name="connsiteX143" fmla="*/ 293521 w 312706"/>
              <a:gd name="connsiteY143" fmla="*/ 70262 h 364550"/>
              <a:gd name="connsiteX144" fmla="*/ 157331 w 312706"/>
              <a:gd name="connsiteY144" fmla="*/ 21183 h 364550"/>
              <a:gd name="connsiteX145" fmla="*/ 151590 w 312706"/>
              <a:gd name="connsiteY145" fmla="*/ 1845 h 364550"/>
              <a:gd name="connsiteX146" fmla="*/ 162943 w 312706"/>
              <a:gd name="connsiteY146" fmla="*/ 1845 h 364550"/>
              <a:gd name="connsiteX147" fmla="*/ 302414 w 312706"/>
              <a:gd name="connsiteY147" fmla="*/ 50924 h 364550"/>
              <a:gd name="connsiteX148" fmla="*/ 309623 w 312706"/>
              <a:gd name="connsiteY148" fmla="*/ 53384 h 364550"/>
              <a:gd name="connsiteX149" fmla="*/ 312687 w 312706"/>
              <a:gd name="connsiteY149" fmla="*/ 60334 h 364550"/>
              <a:gd name="connsiteX150" fmla="*/ 312687 w 312706"/>
              <a:gd name="connsiteY150" fmla="*/ 183526 h 364550"/>
              <a:gd name="connsiteX151" fmla="*/ 160266 w 312706"/>
              <a:gd name="connsiteY151" fmla="*/ 364517 h 364550"/>
              <a:gd name="connsiteX152" fmla="*/ 157202 w 312706"/>
              <a:gd name="connsiteY152" fmla="*/ 364344 h 364550"/>
              <a:gd name="connsiteX153" fmla="*/ 155389 w 312706"/>
              <a:gd name="connsiteY153" fmla="*/ 364344 h 364550"/>
              <a:gd name="connsiteX154" fmla="*/ 32 w 312706"/>
              <a:gd name="connsiteY154" fmla="*/ 196562 h 364550"/>
              <a:gd name="connsiteX155" fmla="*/ 32 w 312706"/>
              <a:gd name="connsiteY155" fmla="*/ 194965 h 364550"/>
              <a:gd name="connsiteX156" fmla="*/ 32 w 312706"/>
              <a:gd name="connsiteY156" fmla="*/ 60247 h 364550"/>
              <a:gd name="connsiteX157" fmla="*/ 3183 w 312706"/>
              <a:gd name="connsiteY157" fmla="*/ 53211 h 364550"/>
              <a:gd name="connsiteX158" fmla="*/ 10392 w 312706"/>
              <a:gd name="connsiteY158" fmla="*/ 50837 h 364550"/>
              <a:gd name="connsiteX159" fmla="*/ 151590 w 312706"/>
              <a:gd name="connsiteY159" fmla="*/ 1845 h 36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312706" h="364550">
                <a:moveTo>
                  <a:pt x="99347" y="251665"/>
                </a:moveTo>
                <a:lnTo>
                  <a:pt x="99556" y="251873"/>
                </a:lnTo>
                <a:lnTo>
                  <a:pt x="99408" y="252096"/>
                </a:lnTo>
                <a:lnTo>
                  <a:pt x="99161" y="251850"/>
                </a:lnTo>
                <a:close/>
                <a:moveTo>
                  <a:pt x="85536" y="225196"/>
                </a:moveTo>
                <a:cubicBezTo>
                  <a:pt x="90720" y="224133"/>
                  <a:pt x="96212" y="224575"/>
                  <a:pt x="101326" y="226669"/>
                </a:cubicBezTo>
                <a:cubicBezTo>
                  <a:pt x="106440" y="228783"/>
                  <a:pt x="110669" y="232322"/>
                  <a:pt x="113620" y="236714"/>
                </a:cubicBezTo>
                <a:lnTo>
                  <a:pt x="115341" y="242357"/>
                </a:lnTo>
                <a:lnTo>
                  <a:pt x="108700" y="242357"/>
                </a:lnTo>
                <a:lnTo>
                  <a:pt x="99347" y="251665"/>
                </a:lnTo>
                <a:lnTo>
                  <a:pt x="91357" y="243716"/>
                </a:lnTo>
                <a:cubicBezTo>
                  <a:pt x="84063" y="243716"/>
                  <a:pt x="80438" y="252520"/>
                  <a:pt x="85574" y="257699"/>
                </a:cubicBezTo>
                <a:cubicBezTo>
                  <a:pt x="88163" y="260267"/>
                  <a:pt x="91659" y="260645"/>
                  <a:pt x="94507" y="259463"/>
                </a:cubicBezTo>
                <a:lnTo>
                  <a:pt x="99408" y="252096"/>
                </a:lnTo>
                <a:lnTo>
                  <a:pt x="108700" y="261385"/>
                </a:lnTo>
                <a:lnTo>
                  <a:pt x="114326" y="261385"/>
                </a:lnTo>
                <a:lnTo>
                  <a:pt x="110367" y="270997"/>
                </a:lnTo>
                <a:cubicBezTo>
                  <a:pt x="105512" y="275923"/>
                  <a:pt x="98801" y="279019"/>
                  <a:pt x="91357" y="279149"/>
                </a:cubicBezTo>
                <a:cubicBezTo>
                  <a:pt x="80308" y="279278"/>
                  <a:pt x="70253" y="272761"/>
                  <a:pt x="65937" y="262576"/>
                </a:cubicBezTo>
                <a:cubicBezTo>
                  <a:pt x="61578" y="252434"/>
                  <a:pt x="63822" y="240652"/>
                  <a:pt x="71591" y="232754"/>
                </a:cubicBezTo>
                <a:cubicBezTo>
                  <a:pt x="75475" y="228826"/>
                  <a:pt x="80352" y="226259"/>
                  <a:pt x="85536" y="225196"/>
                </a:cubicBezTo>
                <a:close/>
                <a:moveTo>
                  <a:pt x="246895" y="207204"/>
                </a:moveTo>
                <a:cubicBezTo>
                  <a:pt x="242363" y="207204"/>
                  <a:pt x="238695" y="210873"/>
                  <a:pt x="238695" y="215404"/>
                </a:cubicBezTo>
                <a:cubicBezTo>
                  <a:pt x="238695" y="219936"/>
                  <a:pt x="242363" y="223604"/>
                  <a:pt x="246895" y="223604"/>
                </a:cubicBezTo>
                <a:cubicBezTo>
                  <a:pt x="251426" y="223604"/>
                  <a:pt x="255095" y="219936"/>
                  <a:pt x="255095" y="215404"/>
                </a:cubicBezTo>
                <a:cubicBezTo>
                  <a:pt x="255095" y="210873"/>
                  <a:pt x="251426" y="207204"/>
                  <a:pt x="246895" y="207204"/>
                </a:cubicBezTo>
                <a:close/>
                <a:moveTo>
                  <a:pt x="176982" y="205855"/>
                </a:moveTo>
                <a:lnTo>
                  <a:pt x="222448" y="205855"/>
                </a:lnTo>
                <a:lnTo>
                  <a:pt x="220175" y="210096"/>
                </a:lnTo>
                <a:lnTo>
                  <a:pt x="221643" y="224926"/>
                </a:lnTo>
                <a:lnTo>
                  <a:pt x="180910" y="224926"/>
                </a:lnTo>
                <a:lnTo>
                  <a:pt x="145560" y="258710"/>
                </a:lnTo>
                <a:cubicBezTo>
                  <a:pt x="143790" y="260436"/>
                  <a:pt x="141373" y="261385"/>
                  <a:pt x="138913" y="261385"/>
                </a:cubicBezTo>
                <a:lnTo>
                  <a:pt x="114326" y="261385"/>
                </a:lnTo>
                <a:lnTo>
                  <a:pt x="118243" y="251873"/>
                </a:lnTo>
                <a:lnTo>
                  <a:pt x="115341" y="242357"/>
                </a:lnTo>
                <a:lnTo>
                  <a:pt x="135072" y="242357"/>
                </a:lnTo>
                <a:lnTo>
                  <a:pt x="170421" y="208530"/>
                </a:lnTo>
                <a:cubicBezTo>
                  <a:pt x="172191" y="206848"/>
                  <a:pt x="174565" y="205899"/>
                  <a:pt x="176982" y="205855"/>
                </a:cubicBezTo>
                <a:close/>
                <a:moveTo>
                  <a:pt x="241587" y="188684"/>
                </a:moveTo>
                <a:cubicBezTo>
                  <a:pt x="246765" y="187654"/>
                  <a:pt x="252246" y="188128"/>
                  <a:pt x="257339" y="190243"/>
                </a:cubicBezTo>
                <a:cubicBezTo>
                  <a:pt x="267524" y="194473"/>
                  <a:pt x="274127" y="204399"/>
                  <a:pt x="274127" y="215404"/>
                </a:cubicBezTo>
                <a:cubicBezTo>
                  <a:pt x="274084" y="230423"/>
                  <a:pt x="261914" y="242594"/>
                  <a:pt x="246895" y="242637"/>
                </a:cubicBezTo>
                <a:cubicBezTo>
                  <a:pt x="235890" y="242637"/>
                  <a:pt x="225964" y="236034"/>
                  <a:pt x="221734" y="225849"/>
                </a:cubicBezTo>
                <a:lnTo>
                  <a:pt x="221643" y="224926"/>
                </a:lnTo>
                <a:lnTo>
                  <a:pt x="229208" y="224926"/>
                </a:lnTo>
                <a:cubicBezTo>
                  <a:pt x="234473" y="224926"/>
                  <a:pt x="238703" y="220655"/>
                  <a:pt x="238703" y="215391"/>
                </a:cubicBezTo>
                <a:cubicBezTo>
                  <a:pt x="238703" y="210127"/>
                  <a:pt x="234473" y="205855"/>
                  <a:pt x="229208" y="205855"/>
                </a:cubicBezTo>
                <a:lnTo>
                  <a:pt x="222448" y="205855"/>
                </a:lnTo>
                <a:lnTo>
                  <a:pt x="227647" y="196156"/>
                </a:lnTo>
                <a:cubicBezTo>
                  <a:pt x="231531" y="192250"/>
                  <a:pt x="236408" y="189714"/>
                  <a:pt x="241587" y="188684"/>
                </a:cubicBezTo>
                <a:close/>
                <a:moveTo>
                  <a:pt x="189755" y="170736"/>
                </a:moveTo>
                <a:lnTo>
                  <a:pt x="189755" y="170952"/>
                </a:lnTo>
                <a:cubicBezTo>
                  <a:pt x="185439" y="170952"/>
                  <a:pt x="183281" y="176174"/>
                  <a:pt x="186302" y="179238"/>
                </a:cubicBezTo>
                <a:cubicBezTo>
                  <a:pt x="189366" y="182302"/>
                  <a:pt x="194632" y="180101"/>
                  <a:pt x="194632" y="175785"/>
                </a:cubicBezTo>
                <a:cubicBezTo>
                  <a:pt x="194718" y="173023"/>
                  <a:pt x="192517" y="170736"/>
                  <a:pt x="189755" y="170736"/>
                </a:cubicBezTo>
                <a:close/>
                <a:moveTo>
                  <a:pt x="118243" y="167413"/>
                </a:moveTo>
                <a:cubicBezTo>
                  <a:pt x="110950" y="167413"/>
                  <a:pt x="107282" y="176217"/>
                  <a:pt x="112417" y="181396"/>
                </a:cubicBezTo>
                <a:cubicBezTo>
                  <a:pt x="117596" y="186532"/>
                  <a:pt x="126400" y="182906"/>
                  <a:pt x="126400" y="175613"/>
                </a:cubicBezTo>
                <a:cubicBezTo>
                  <a:pt x="126357" y="171081"/>
                  <a:pt x="122732" y="167456"/>
                  <a:pt x="118243" y="167413"/>
                </a:cubicBezTo>
                <a:close/>
                <a:moveTo>
                  <a:pt x="142818" y="166851"/>
                </a:moveTo>
                <a:lnTo>
                  <a:pt x="168313" y="166851"/>
                </a:lnTo>
                <a:lnTo>
                  <a:pt x="166089" y="171059"/>
                </a:lnTo>
                <a:cubicBezTo>
                  <a:pt x="165209" y="175613"/>
                  <a:pt x="165652" y="180425"/>
                  <a:pt x="167529" y="184892"/>
                </a:cubicBezTo>
                <a:lnTo>
                  <a:pt x="168351" y="185879"/>
                </a:lnTo>
                <a:lnTo>
                  <a:pt x="141205" y="185879"/>
                </a:lnTo>
                <a:lnTo>
                  <a:pt x="145476" y="175613"/>
                </a:lnTo>
                <a:close/>
                <a:moveTo>
                  <a:pt x="184824" y="152167"/>
                </a:moveTo>
                <a:cubicBezTo>
                  <a:pt x="189377" y="151250"/>
                  <a:pt x="194200" y="151660"/>
                  <a:pt x="198688" y="153516"/>
                </a:cubicBezTo>
                <a:cubicBezTo>
                  <a:pt x="207622" y="157184"/>
                  <a:pt x="213491" y="165902"/>
                  <a:pt x="213491" y="175613"/>
                </a:cubicBezTo>
                <a:cubicBezTo>
                  <a:pt x="213405" y="188689"/>
                  <a:pt x="202875" y="199350"/>
                  <a:pt x="189755" y="199522"/>
                </a:cubicBezTo>
                <a:cubicBezTo>
                  <a:pt x="184921" y="199544"/>
                  <a:pt x="180303" y="198120"/>
                  <a:pt x="176425" y="195573"/>
                </a:cubicBezTo>
                <a:lnTo>
                  <a:pt x="168351" y="185879"/>
                </a:lnTo>
                <a:lnTo>
                  <a:pt x="174219" y="185879"/>
                </a:lnTo>
                <a:cubicBezTo>
                  <a:pt x="179485" y="185879"/>
                  <a:pt x="183758" y="181607"/>
                  <a:pt x="183758" y="176343"/>
                </a:cubicBezTo>
                <a:cubicBezTo>
                  <a:pt x="183758" y="171079"/>
                  <a:pt x="179485" y="166851"/>
                  <a:pt x="174219" y="166851"/>
                </a:cubicBezTo>
                <a:lnTo>
                  <a:pt x="168313" y="166851"/>
                </a:lnTo>
                <a:lnTo>
                  <a:pt x="172578" y="158781"/>
                </a:lnTo>
                <a:cubicBezTo>
                  <a:pt x="175988" y="155328"/>
                  <a:pt x="180271" y="153084"/>
                  <a:pt x="184824" y="152167"/>
                </a:cubicBezTo>
                <a:close/>
                <a:moveTo>
                  <a:pt x="112908" y="148887"/>
                </a:moveTo>
                <a:cubicBezTo>
                  <a:pt x="118082" y="147862"/>
                  <a:pt x="123552" y="148337"/>
                  <a:pt x="128644" y="150452"/>
                </a:cubicBezTo>
                <a:cubicBezTo>
                  <a:pt x="133737" y="152545"/>
                  <a:pt x="137945" y="156073"/>
                  <a:pt x="140879" y="160459"/>
                </a:cubicBezTo>
                <a:lnTo>
                  <a:pt x="142818" y="166851"/>
                </a:lnTo>
                <a:lnTo>
                  <a:pt x="139733" y="166851"/>
                </a:lnTo>
                <a:cubicBezTo>
                  <a:pt x="134511" y="166851"/>
                  <a:pt x="130238" y="171079"/>
                  <a:pt x="130238" y="176343"/>
                </a:cubicBezTo>
                <a:cubicBezTo>
                  <a:pt x="130238" y="181607"/>
                  <a:pt x="134511" y="185879"/>
                  <a:pt x="139733" y="185879"/>
                </a:cubicBezTo>
                <a:lnTo>
                  <a:pt x="141205" y="185879"/>
                </a:lnTo>
                <a:lnTo>
                  <a:pt x="137475" y="194845"/>
                </a:lnTo>
                <a:cubicBezTo>
                  <a:pt x="132550" y="199770"/>
                  <a:pt x="125753" y="202824"/>
                  <a:pt x="118243" y="202845"/>
                </a:cubicBezTo>
                <a:cubicBezTo>
                  <a:pt x="107195" y="202845"/>
                  <a:pt x="97269" y="196199"/>
                  <a:pt x="93083" y="186014"/>
                </a:cubicBezTo>
                <a:cubicBezTo>
                  <a:pt x="88853" y="175828"/>
                  <a:pt x="91184" y="164133"/>
                  <a:pt x="98952" y="156321"/>
                </a:cubicBezTo>
                <a:cubicBezTo>
                  <a:pt x="102858" y="152437"/>
                  <a:pt x="107735" y="149912"/>
                  <a:pt x="112908" y="148887"/>
                </a:cubicBezTo>
                <a:close/>
                <a:moveTo>
                  <a:pt x="233646" y="132066"/>
                </a:moveTo>
                <a:cubicBezTo>
                  <a:pt x="226352" y="132066"/>
                  <a:pt x="222727" y="140914"/>
                  <a:pt x="227863" y="146049"/>
                </a:cubicBezTo>
                <a:cubicBezTo>
                  <a:pt x="233042" y="151228"/>
                  <a:pt x="241846" y="147560"/>
                  <a:pt x="241846" y="140266"/>
                </a:cubicBezTo>
                <a:cubicBezTo>
                  <a:pt x="241846" y="135735"/>
                  <a:pt x="238177" y="132066"/>
                  <a:pt x="233646" y="132066"/>
                </a:cubicBezTo>
                <a:close/>
                <a:moveTo>
                  <a:pt x="228607" y="113535"/>
                </a:moveTo>
                <a:cubicBezTo>
                  <a:pt x="233775" y="112516"/>
                  <a:pt x="239235" y="112990"/>
                  <a:pt x="244306" y="115105"/>
                </a:cubicBezTo>
                <a:cubicBezTo>
                  <a:pt x="254491" y="119335"/>
                  <a:pt x="261094" y="129261"/>
                  <a:pt x="261094" y="140266"/>
                </a:cubicBezTo>
                <a:cubicBezTo>
                  <a:pt x="261051" y="155372"/>
                  <a:pt x="248751" y="167542"/>
                  <a:pt x="233646" y="167499"/>
                </a:cubicBezTo>
                <a:cubicBezTo>
                  <a:pt x="222684" y="167413"/>
                  <a:pt x="212801" y="160723"/>
                  <a:pt x="208615" y="150538"/>
                </a:cubicBezTo>
                <a:lnTo>
                  <a:pt x="208547" y="149808"/>
                </a:lnTo>
                <a:lnTo>
                  <a:pt x="212633" y="149808"/>
                </a:lnTo>
                <a:cubicBezTo>
                  <a:pt x="217899" y="149808"/>
                  <a:pt x="222129" y="145536"/>
                  <a:pt x="222129" y="140273"/>
                </a:cubicBezTo>
                <a:cubicBezTo>
                  <a:pt x="222129" y="135009"/>
                  <a:pt x="217899" y="130737"/>
                  <a:pt x="212633" y="130737"/>
                </a:cubicBezTo>
                <a:lnTo>
                  <a:pt x="209362" y="130737"/>
                </a:lnTo>
                <a:lnTo>
                  <a:pt x="214657" y="120931"/>
                </a:lnTo>
                <a:cubicBezTo>
                  <a:pt x="218562" y="117069"/>
                  <a:pt x="223439" y="114555"/>
                  <a:pt x="228607" y="113535"/>
                </a:cubicBezTo>
                <a:close/>
                <a:moveTo>
                  <a:pt x="107929" y="99698"/>
                </a:moveTo>
                <a:cubicBezTo>
                  <a:pt x="103441" y="99698"/>
                  <a:pt x="99772" y="103366"/>
                  <a:pt x="99772" y="107898"/>
                </a:cubicBezTo>
                <a:cubicBezTo>
                  <a:pt x="99772" y="112386"/>
                  <a:pt x="103441" y="116055"/>
                  <a:pt x="107929" y="116055"/>
                </a:cubicBezTo>
                <a:cubicBezTo>
                  <a:pt x="112460" y="116055"/>
                  <a:pt x="116129" y="112386"/>
                  <a:pt x="116129" y="107898"/>
                </a:cubicBezTo>
                <a:cubicBezTo>
                  <a:pt x="116129" y="103366"/>
                  <a:pt x="112460" y="99698"/>
                  <a:pt x="107929" y="99698"/>
                </a:cubicBezTo>
                <a:close/>
                <a:moveTo>
                  <a:pt x="132318" y="98377"/>
                </a:moveTo>
                <a:lnTo>
                  <a:pt x="159674" y="98377"/>
                </a:lnTo>
                <a:cubicBezTo>
                  <a:pt x="162350" y="98420"/>
                  <a:pt x="164940" y="99585"/>
                  <a:pt x="166709" y="101613"/>
                </a:cubicBezTo>
                <a:lnTo>
                  <a:pt x="192908" y="130737"/>
                </a:lnTo>
                <a:lnTo>
                  <a:pt x="209362" y="130737"/>
                </a:lnTo>
                <a:lnTo>
                  <a:pt x="207153" y="134828"/>
                </a:lnTo>
                <a:lnTo>
                  <a:pt x="208547" y="149808"/>
                </a:lnTo>
                <a:lnTo>
                  <a:pt x="188635" y="149808"/>
                </a:lnTo>
                <a:cubicBezTo>
                  <a:pt x="185916" y="149765"/>
                  <a:pt x="183370" y="148600"/>
                  <a:pt x="181557" y="146572"/>
                </a:cubicBezTo>
                <a:lnTo>
                  <a:pt x="155358" y="117405"/>
                </a:lnTo>
                <a:lnTo>
                  <a:pt x="131231" y="117405"/>
                </a:lnTo>
                <a:lnTo>
                  <a:pt x="135204" y="107898"/>
                </a:lnTo>
                <a:close/>
                <a:moveTo>
                  <a:pt x="102637" y="81167"/>
                </a:moveTo>
                <a:cubicBezTo>
                  <a:pt x="107810" y="80136"/>
                  <a:pt x="113280" y="80600"/>
                  <a:pt x="118373" y="82693"/>
                </a:cubicBezTo>
                <a:cubicBezTo>
                  <a:pt x="123466" y="84808"/>
                  <a:pt x="127673" y="88347"/>
                  <a:pt x="130608" y="92738"/>
                </a:cubicBezTo>
                <a:lnTo>
                  <a:pt x="132318" y="98377"/>
                </a:lnTo>
                <a:lnTo>
                  <a:pt x="125662" y="98377"/>
                </a:lnTo>
                <a:cubicBezTo>
                  <a:pt x="120397" y="98377"/>
                  <a:pt x="116124" y="102649"/>
                  <a:pt x="116124" y="107913"/>
                </a:cubicBezTo>
                <a:cubicBezTo>
                  <a:pt x="116124" y="113133"/>
                  <a:pt x="120397" y="117405"/>
                  <a:pt x="125662" y="117405"/>
                </a:cubicBezTo>
                <a:lnTo>
                  <a:pt x="131231" y="117405"/>
                </a:lnTo>
                <a:lnTo>
                  <a:pt x="127166" y="127130"/>
                </a:lnTo>
                <a:cubicBezTo>
                  <a:pt x="122236" y="132055"/>
                  <a:pt x="115438" y="135109"/>
                  <a:pt x="107929" y="135130"/>
                </a:cubicBezTo>
                <a:cubicBezTo>
                  <a:pt x="96924" y="135130"/>
                  <a:pt x="86998" y="128484"/>
                  <a:pt x="82768" y="118299"/>
                </a:cubicBezTo>
                <a:cubicBezTo>
                  <a:pt x="78582" y="108114"/>
                  <a:pt x="80913" y="96418"/>
                  <a:pt x="88681" y="88606"/>
                </a:cubicBezTo>
                <a:cubicBezTo>
                  <a:pt x="92587" y="84722"/>
                  <a:pt x="97463" y="82197"/>
                  <a:pt x="102637" y="81167"/>
                </a:cubicBezTo>
                <a:close/>
                <a:moveTo>
                  <a:pt x="157331" y="21183"/>
                </a:moveTo>
                <a:cubicBezTo>
                  <a:pt x="117100" y="50924"/>
                  <a:pt x="68926" y="67931"/>
                  <a:pt x="18982" y="70046"/>
                </a:cubicBezTo>
                <a:lnTo>
                  <a:pt x="18982" y="194016"/>
                </a:lnTo>
                <a:cubicBezTo>
                  <a:pt x="30853" y="267266"/>
                  <a:pt x="85027" y="326575"/>
                  <a:pt x="156943" y="345006"/>
                </a:cubicBezTo>
                <a:cubicBezTo>
                  <a:pt x="297536" y="305251"/>
                  <a:pt x="293824" y="188965"/>
                  <a:pt x="293521" y="184001"/>
                </a:cubicBezTo>
                <a:lnTo>
                  <a:pt x="293521" y="70262"/>
                </a:lnTo>
                <a:cubicBezTo>
                  <a:pt x="235721" y="70262"/>
                  <a:pt x="175893" y="33571"/>
                  <a:pt x="157331" y="21183"/>
                </a:cubicBezTo>
                <a:close/>
                <a:moveTo>
                  <a:pt x="151590" y="1845"/>
                </a:moveTo>
                <a:cubicBezTo>
                  <a:pt x="154957" y="-615"/>
                  <a:pt x="159576" y="-615"/>
                  <a:pt x="162943" y="1845"/>
                </a:cubicBezTo>
                <a:cubicBezTo>
                  <a:pt x="163677" y="2450"/>
                  <a:pt x="238182" y="56147"/>
                  <a:pt x="302414" y="50924"/>
                </a:cubicBezTo>
                <a:cubicBezTo>
                  <a:pt x="305047" y="50708"/>
                  <a:pt x="307680" y="51614"/>
                  <a:pt x="309623" y="53384"/>
                </a:cubicBezTo>
                <a:cubicBezTo>
                  <a:pt x="311565" y="55197"/>
                  <a:pt x="312687" y="57701"/>
                  <a:pt x="312687" y="60334"/>
                </a:cubicBezTo>
                <a:lnTo>
                  <a:pt x="312687" y="183526"/>
                </a:lnTo>
                <a:cubicBezTo>
                  <a:pt x="312687" y="184476"/>
                  <a:pt x="317824" y="321093"/>
                  <a:pt x="160266" y="364517"/>
                </a:cubicBezTo>
                <a:cubicBezTo>
                  <a:pt x="159230" y="364603"/>
                  <a:pt x="158238" y="364517"/>
                  <a:pt x="157202" y="364344"/>
                </a:cubicBezTo>
                <a:lnTo>
                  <a:pt x="155389" y="364344"/>
                </a:lnTo>
                <a:cubicBezTo>
                  <a:pt x="154180" y="364344"/>
                  <a:pt x="24421" y="337927"/>
                  <a:pt x="32" y="196562"/>
                </a:cubicBezTo>
                <a:cubicBezTo>
                  <a:pt x="-11" y="196044"/>
                  <a:pt x="-11" y="195483"/>
                  <a:pt x="32" y="194965"/>
                </a:cubicBezTo>
                <a:lnTo>
                  <a:pt x="32" y="60247"/>
                </a:lnTo>
                <a:cubicBezTo>
                  <a:pt x="32" y="57571"/>
                  <a:pt x="1198" y="55024"/>
                  <a:pt x="3183" y="53211"/>
                </a:cubicBezTo>
                <a:cubicBezTo>
                  <a:pt x="5169" y="51442"/>
                  <a:pt x="7759" y="50578"/>
                  <a:pt x="10392" y="50837"/>
                </a:cubicBezTo>
                <a:cubicBezTo>
                  <a:pt x="11083" y="50837"/>
                  <a:pt x="78639" y="56147"/>
                  <a:pt x="151590" y="1845"/>
                </a:cubicBezTo>
                <a:close/>
              </a:path>
            </a:pathLst>
          </a:custGeom>
          <a:solidFill>
            <a:srgbClr val="00D0C7"/>
          </a:solidFill>
          <a:ln>
            <a:noFill/>
          </a:ln>
        </p:spPr>
      </p:sp>
      <p:sp>
        <p:nvSpPr>
          <p:cNvPr id="45" name="iconfont-11117-5304720">
            <a:extLst>
              <a:ext uri="{FF2B5EF4-FFF2-40B4-BE49-F238E27FC236}">
                <a16:creationId xmlns:a16="http://schemas.microsoft.com/office/drawing/2014/main" id="{0B08ADFE-55B4-4EA2-92C8-39F9443A0B88}"/>
              </a:ext>
            </a:extLst>
          </p:cNvPr>
          <p:cNvSpPr>
            <a:spLocks noChangeAspect="1"/>
          </p:cNvSpPr>
          <p:nvPr/>
        </p:nvSpPr>
        <p:spPr bwMode="auto">
          <a:xfrm>
            <a:off x="9413912" y="4614429"/>
            <a:ext cx="1745946" cy="1487606"/>
          </a:xfrm>
          <a:custGeom>
            <a:avLst/>
            <a:gdLst>
              <a:gd name="connsiteX0" fmla="*/ 238084 w 457196"/>
              <a:gd name="connsiteY0" fmla="*/ 370546 h 389584"/>
              <a:gd name="connsiteX1" fmla="*/ 313333 w 457196"/>
              <a:gd name="connsiteY1" fmla="*/ 370546 h 389584"/>
              <a:gd name="connsiteX2" fmla="*/ 322870 w 457196"/>
              <a:gd name="connsiteY2" fmla="*/ 380044 h 389584"/>
              <a:gd name="connsiteX3" fmla="*/ 313333 w 457196"/>
              <a:gd name="connsiteY3" fmla="*/ 389584 h 389584"/>
              <a:gd name="connsiteX4" fmla="*/ 228554 w 457196"/>
              <a:gd name="connsiteY4" fmla="*/ 389584 h 389584"/>
              <a:gd name="connsiteX5" fmla="*/ 238084 w 457196"/>
              <a:gd name="connsiteY5" fmla="*/ 380044 h 389584"/>
              <a:gd name="connsiteX6" fmla="*/ 142875 w 457196"/>
              <a:gd name="connsiteY6" fmla="*/ 370546 h 389584"/>
              <a:gd name="connsiteX7" fmla="*/ 219023 w 457196"/>
              <a:gd name="connsiteY7" fmla="*/ 370546 h 389584"/>
              <a:gd name="connsiteX8" fmla="*/ 219023 w 457196"/>
              <a:gd name="connsiteY8" fmla="*/ 380044 h 389584"/>
              <a:gd name="connsiteX9" fmla="*/ 228554 w 457196"/>
              <a:gd name="connsiteY9" fmla="*/ 389584 h 389584"/>
              <a:gd name="connsiteX10" fmla="*/ 142875 w 457196"/>
              <a:gd name="connsiteY10" fmla="*/ 389584 h 389584"/>
              <a:gd name="connsiteX11" fmla="*/ 133338 w 457196"/>
              <a:gd name="connsiteY11" fmla="*/ 380044 h 389584"/>
              <a:gd name="connsiteX12" fmla="*/ 142875 w 457196"/>
              <a:gd name="connsiteY12" fmla="*/ 370546 h 389584"/>
              <a:gd name="connsiteX13" fmla="*/ 219023 w 457196"/>
              <a:gd name="connsiteY13" fmla="*/ 313340 h 389584"/>
              <a:gd name="connsiteX14" fmla="*/ 238084 w 457196"/>
              <a:gd name="connsiteY14" fmla="*/ 313340 h 389584"/>
              <a:gd name="connsiteX15" fmla="*/ 238084 w 457196"/>
              <a:gd name="connsiteY15" fmla="*/ 370546 h 389584"/>
              <a:gd name="connsiteX16" fmla="*/ 219023 w 457196"/>
              <a:gd name="connsiteY16" fmla="*/ 370546 h 389584"/>
              <a:gd name="connsiteX17" fmla="*/ 215206 w 457196"/>
              <a:gd name="connsiteY17" fmla="*/ 233479 h 389584"/>
              <a:gd name="connsiteX18" fmla="*/ 228554 w 457196"/>
              <a:gd name="connsiteY18" fmla="*/ 236196 h 389584"/>
              <a:gd name="connsiteX19" fmla="*/ 240946 w 457196"/>
              <a:gd name="connsiteY19" fmla="*/ 233673 h 389584"/>
              <a:gd name="connsiteX20" fmla="*/ 250482 w 457196"/>
              <a:gd name="connsiteY20" fmla="*/ 247601 h 389584"/>
              <a:gd name="connsiteX21" fmla="*/ 258077 w 457196"/>
              <a:gd name="connsiteY21" fmla="*/ 251391 h 389584"/>
              <a:gd name="connsiteX22" fmla="*/ 198091 w 457196"/>
              <a:gd name="connsiteY22" fmla="*/ 251391 h 389584"/>
              <a:gd name="connsiteX23" fmla="*/ 205687 w 457196"/>
              <a:gd name="connsiteY23" fmla="*/ 246653 h 389584"/>
              <a:gd name="connsiteX24" fmla="*/ 263631 w 457196"/>
              <a:gd name="connsiteY24" fmla="*/ 232362 h 389584"/>
              <a:gd name="connsiteX25" fmla="*/ 287613 w 457196"/>
              <a:gd name="connsiteY25" fmla="*/ 232362 h 389584"/>
              <a:gd name="connsiteX26" fmla="*/ 297155 w 457196"/>
              <a:gd name="connsiteY26" fmla="*/ 241855 h 389584"/>
              <a:gd name="connsiteX27" fmla="*/ 287613 w 457196"/>
              <a:gd name="connsiteY27" fmla="*/ 251391 h 389584"/>
              <a:gd name="connsiteX28" fmla="*/ 258077 w 457196"/>
              <a:gd name="connsiteY28" fmla="*/ 251391 h 389584"/>
              <a:gd name="connsiteX29" fmla="*/ 263817 w 457196"/>
              <a:gd name="connsiteY29" fmla="*/ 248549 h 389584"/>
              <a:gd name="connsiteX30" fmla="*/ 265716 w 457196"/>
              <a:gd name="connsiteY30" fmla="*/ 235239 h 389584"/>
              <a:gd name="connsiteX31" fmla="*/ 240048 w 457196"/>
              <a:gd name="connsiteY31" fmla="*/ 232362 h 389584"/>
              <a:gd name="connsiteX32" fmla="*/ 247388 w 457196"/>
              <a:gd name="connsiteY32" fmla="*/ 232362 h 389584"/>
              <a:gd name="connsiteX33" fmla="*/ 240946 w 457196"/>
              <a:gd name="connsiteY33" fmla="*/ 233673 h 389584"/>
              <a:gd name="connsiteX34" fmla="*/ 209720 w 457196"/>
              <a:gd name="connsiteY34" fmla="*/ 232362 h 389584"/>
              <a:gd name="connsiteX35" fmla="*/ 216013 w 457196"/>
              <a:gd name="connsiteY35" fmla="*/ 232362 h 389584"/>
              <a:gd name="connsiteX36" fmla="*/ 215206 w 457196"/>
              <a:gd name="connsiteY36" fmla="*/ 233479 h 389584"/>
              <a:gd name="connsiteX37" fmla="*/ 171381 w 457196"/>
              <a:gd name="connsiteY37" fmla="*/ 232362 h 389584"/>
              <a:gd name="connsiteX38" fmla="*/ 192275 w 457196"/>
              <a:gd name="connsiteY38" fmla="*/ 232362 h 389584"/>
              <a:gd name="connsiteX39" fmla="*/ 189504 w 457196"/>
              <a:gd name="connsiteY39" fmla="*/ 236187 h 389584"/>
              <a:gd name="connsiteX40" fmla="*/ 192352 w 457196"/>
              <a:gd name="connsiteY40" fmla="*/ 249496 h 389584"/>
              <a:gd name="connsiteX41" fmla="*/ 198091 w 457196"/>
              <a:gd name="connsiteY41" fmla="*/ 251391 h 389584"/>
              <a:gd name="connsiteX42" fmla="*/ 171381 w 457196"/>
              <a:gd name="connsiteY42" fmla="*/ 251391 h 389584"/>
              <a:gd name="connsiteX43" fmla="*/ 161839 w 457196"/>
              <a:gd name="connsiteY43" fmla="*/ 241855 h 389584"/>
              <a:gd name="connsiteX44" fmla="*/ 171381 w 457196"/>
              <a:gd name="connsiteY44" fmla="*/ 232362 h 389584"/>
              <a:gd name="connsiteX45" fmla="*/ 261544 w 457196"/>
              <a:gd name="connsiteY45" fmla="*/ 229480 h 389584"/>
              <a:gd name="connsiteX46" fmla="*/ 263631 w 457196"/>
              <a:gd name="connsiteY46" fmla="*/ 232362 h 389584"/>
              <a:gd name="connsiteX47" fmla="*/ 247388 w 457196"/>
              <a:gd name="connsiteY47" fmla="*/ 232362 h 389584"/>
              <a:gd name="connsiteX48" fmla="*/ 194517 w 457196"/>
              <a:gd name="connsiteY48" fmla="*/ 229266 h 389584"/>
              <a:gd name="connsiteX49" fmla="*/ 209720 w 457196"/>
              <a:gd name="connsiteY49" fmla="*/ 232362 h 389584"/>
              <a:gd name="connsiteX50" fmla="*/ 192275 w 457196"/>
              <a:gd name="connsiteY50" fmla="*/ 232362 h 389584"/>
              <a:gd name="connsiteX51" fmla="*/ 228579 w 457196"/>
              <a:gd name="connsiteY51" fmla="*/ 123788 h 389584"/>
              <a:gd name="connsiteX52" fmla="*/ 211447 w 457196"/>
              <a:gd name="connsiteY52" fmla="*/ 140926 h 389584"/>
              <a:gd name="connsiteX53" fmla="*/ 228579 w 457196"/>
              <a:gd name="connsiteY53" fmla="*/ 158064 h 389584"/>
              <a:gd name="connsiteX54" fmla="*/ 245711 w 457196"/>
              <a:gd name="connsiteY54" fmla="*/ 140926 h 389584"/>
              <a:gd name="connsiteX55" fmla="*/ 228579 w 457196"/>
              <a:gd name="connsiteY55" fmla="*/ 123788 h 389584"/>
              <a:gd name="connsiteX56" fmla="*/ 228579 w 457196"/>
              <a:gd name="connsiteY56" fmla="*/ 103757 h 389584"/>
              <a:gd name="connsiteX57" fmla="*/ 265734 w 457196"/>
              <a:gd name="connsiteY57" fmla="*/ 140926 h 389584"/>
              <a:gd name="connsiteX58" fmla="*/ 228579 w 457196"/>
              <a:gd name="connsiteY58" fmla="*/ 178095 h 389584"/>
              <a:gd name="connsiteX59" fmla="*/ 191423 w 457196"/>
              <a:gd name="connsiteY59" fmla="*/ 140926 h 389584"/>
              <a:gd name="connsiteX60" fmla="*/ 228579 w 457196"/>
              <a:gd name="connsiteY60" fmla="*/ 103757 h 389584"/>
              <a:gd name="connsiteX61" fmla="*/ 228547 w 457196"/>
              <a:gd name="connsiteY61" fmla="*/ 76157 h 389584"/>
              <a:gd name="connsiteX62" fmla="*/ 222848 w 457196"/>
              <a:gd name="connsiteY62" fmla="*/ 81896 h 389584"/>
              <a:gd name="connsiteX63" fmla="*/ 228547 w 457196"/>
              <a:gd name="connsiteY63" fmla="*/ 87591 h 389584"/>
              <a:gd name="connsiteX64" fmla="*/ 234247 w 457196"/>
              <a:gd name="connsiteY64" fmla="*/ 81896 h 389584"/>
              <a:gd name="connsiteX65" fmla="*/ 228547 w 457196"/>
              <a:gd name="connsiteY65" fmla="*/ 76157 h 389584"/>
              <a:gd name="connsiteX66" fmla="*/ 228547 w 457196"/>
              <a:gd name="connsiteY66" fmla="*/ 67613 h 389584"/>
              <a:gd name="connsiteX67" fmla="*/ 242839 w 457196"/>
              <a:gd name="connsiteY67" fmla="*/ 81896 h 389584"/>
              <a:gd name="connsiteX68" fmla="*/ 228547 w 457196"/>
              <a:gd name="connsiteY68" fmla="*/ 96178 h 389584"/>
              <a:gd name="connsiteX69" fmla="*/ 214256 w 457196"/>
              <a:gd name="connsiteY69" fmla="*/ 81896 h 389584"/>
              <a:gd name="connsiteX70" fmla="*/ 228547 w 457196"/>
              <a:gd name="connsiteY70" fmla="*/ 67613 h 389584"/>
              <a:gd name="connsiteX71" fmla="*/ 228554 w 457196"/>
              <a:gd name="connsiteY71" fmla="*/ 65692 h 389584"/>
              <a:gd name="connsiteX72" fmla="*/ 153316 w 457196"/>
              <a:gd name="connsiteY72" fmla="*/ 140930 h 389584"/>
              <a:gd name="connsiteX73" fmla="*/ 228554 w 457196"/>
              <a:gd name="connsiteY73" fmla="*/ 216211 h 389584"/>
              <a:gd name="connsiteX74" fmla="*/ 303834 w 457196"/>
              <a:gd name="connsiteY74" fmla="*/ 140930 h 389584"/>
              <a:gd name="connsiteX75" fmla="*/ 228554 w 457196"/>
              <a:gd name="connsiteY75" fmla="*/ 65692 h 389584"/>
              <a:gd name="connsiteX76" fmla="*/ 228554 w 457196"/>
              <a:gd name="connsiteY76" fmla="*/ 47563 h 389584"/>
              <a:gd name="connsiteX77" fmla="*/ 322870 w 457196"/>
              <a:gd name="connsiteY77" fmla="*/ 141879 h 389584"/>
              <a:gd name="connsiteX78" fmla="*/ 265398 w 457196"/>
              <a:gd name="connsiteY78" fmla="*/ 228695 h 389584"/>
              <a:gd name="connsiteX79" fmla="*/ 261544 w 457196"/>
              <a:gd name="connsiteY79" fmla="*/ 229480 h 389584"/>
              <a:gd name="connsiteX80" fmla="*/ 253330 w 457196"/>
              <a:gd name="connsiteY80" fmla="*/ 218140 h 389584"/>
              <a:gd name="connsiteX81" fmla="*/ 239995 w 457196"/>
              <a:gd name="connsiteY81" fmla="*/ 216245 h 389584"/>
              <a:gd name="connsiteX82" fmla="*/ 238097 w 457196"/>
              <a:gd name="connsiteY82" fmla="*/ 229511 h 389584"/>
              <a:gd name="connsiteX83" fmla="*/ 240048 w 457196"/>
              <a:gd name="connsiteY83" fmla="*/ 232362 h 389584"/>
              <a:gd name="connsiteX84" fmla="*/ 216013 w 457196"/>
              <a:gd name="connsiteY84" fmla="*/ 232362 h 389584"/>
              <a:gd name="connsiteX85" fmla="*/ 218072 w 457196"/>
              <a:gd name="connsiteY85" fmla="*/ 229511 h 389584"/>
              <a:gd name="connsiteX86" fmla="*/ 215224 w 457196"/>
              <a:gd name="connsiteY86" fmla="*/ 216245 h 389584"/>
              <a:gd name="connsiteX87" fmla="*/ 201889 w 457196"/>
              <a:gd name="connsiteY87" fmla="*/ 219088 h 389584"/>
              <a:gd name="connsiteX88" fmla="*/ 194517 w 457196"/>
              <a:gd name="connsiteY88" fmla="*/ 229266 h 389584"/>
              <a:gd name="connsiteX89" fmla="*/ 191709 w 457196"/>
              <a:gd name="connsiteY89" fmla="*/ 228695 h 389584"/>
              <a:gd name="connsiteX90" fmla="*/ 134237 w 457196"/>
              <a:gd name="connsiteY90" fmla="*/ 141879 h 389584"/>
              <a:gd name="connsiteX91" fmla="*/ 228554 w 457196"/>
              <a:gd name="connsiteY91" fmla="*/ 47563 h 389584"/>
              <a:gd name="connsiteX92" fmla="*/ 19033 w 457196"/>
              <a:gd name="connsiteY92" fmla="*/ 19031 h 389584"/>
              <a:gd name="connsiteX93" fmla="*/ 19033 w 457196"/>
              <a:gd name="connsiteY93" fmla="*/ 294266 h 389584"/>
              <a:gd name="connsiteX94" fmla="*/ 438119 w 457196"/>
              <a:gd name="connsiteY94" fmla="*/ 294266 h 389584"/>
              <a:gd name="connsiteX95" fmla="*/ 438119 w 457196"/>
              <a:gd name="connsiteY95" fmla="*/ 19031 h 389584"/>
              <a:gd name="connsiteX96" fmla="*/ 9495 w 457196"/>
              <a:gd name="connsiteY96" fmla="*/ 0 h 389584"/>
              <a:gd name="connsiteX97" fmla="*/ 447658 w 457196"/>
              <a:gd name="connsiteY97" fmla="*/ 0 h 389584"/>
              <a:gd name="connsiteX98" fmla="*/ 457196 w 457196"/>
              <a:gd name="connsiteY98" fmla="*/ 9537 h 389584"/>
              <a:gd name="connsiteX99" fmla="*/ 457196 w 457196"/>
              <a:gd name="connsiteY99" fmla="*/ 303803 h 389584"/>
              <a:gd name="connsiteX100" fmla="*/ 447658 w 457196"/>
              <a:gd name="connsiteY100" fmla="*/ 313340 h 389584"/>
              <a:gd name="connsiteX101" fmla="*/ 238084 w 457196"/>
              <a:gd name="connsiteY101" fmla="*/ 313340 h 389584"/>
              <a:gd name="connsiteX102" fmla="*/ 238084 w 457196"/>
              <a:gd name="connsiteY102" fmla="*/ 306697 h 389584"/>
              <a:gd name="connsiteX103" fmla="*/ 228554 w 457196"/>
              <a:gd name="connsiteY103" fmla="*/ 297156 h 389584"/>
              <a:gd name="connsiteX104" fmla="*/ 219023 w 457196"/>
              <a:gd name="connsiteY104" fmla="*/ 306697 h 389584"/>
              <a:gd name="connsiteX105" fmla="*/ 219023 w 457196"/>
              <a:gd name="connsiteY105" fmla="*/ 313340 h 389584"/>
              <a:gd name="connsiteX106" fmla="*/ 9495 w 457196"/>
              <a:gd name="connsiteY106" fmla="*/ 313340 h 389584"/>
              <a:gd name="connsiteX107" fmla="*/ 0 w 457196"/>
              <a:gd name="connsiteY107" fmla="*/ 303803 h 389584"/>
              <a:gd name="connsiteX108" fmla="*/ 0 w 457196"/>
              <a:gd name="connsiteY108" fmla="*/ 9537 h 389584"/>
              <a:gd name="connsiteX109" fmla="*/ 9495 w 457196"/>
              <a:gd name="connsiteY109" fmla="*/ 0 h 38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57196" h="389584">
                <a:moveTo>
                  <a:pt x="238084" y="370546"/>
                </a:moveTo>
                <a:lnTo>
                  <a:pt x="313333" y="370546"/>
                </a:lnTo>
                <a:cubicBezTo>
                  <a:pt x="319073" y="370546"/>
                  <a:pt x="322870" y="375295"/>
                  <a:pt x="322870" y="380044"/>
                </a:cubicBezTo>
                <a:cubicBezTo>
                  <a:pt x="322870" y="384836"/>
                  <a:pt x="319073" y="389584"/>
                  <a:pt x="313333" y="389584"/>
                </a:cubicBezTo>
                <a:lnTo>
                  <a:pt x="228554" y="389584"/>
                </a:lnTo>
                <a:cubicBezTo>
                  <a:pt x="234246" y="389584"/>
                  <a:pt x="238084" y="384835"/>
                  <a:pt x="238084" y="380044"/>
                </a:cubicBezTo>
                <a:close/>
                <a:moveTo>
                  <a:pt x="142875" y="370546"/>
                </a:moveTo>
                <a:lnTo>
                  <a:pt x="219023" y="370546"/>
                </a:lnTo>
                <a:lnTo>
                  <a:pt x="219023" y="380044"/>
                </a:lnTo>
                <a:cubicBezTo>
                  <a:pt x="219023" y="384835"/>
                  <a:pt x="222861" y="389584"/>
                  <a:pt x="228554" y="389584"/>
                </a:cubicBezTo>
                <a:lnTo>
                  <a:pt x="142875" y="389584"/>
                </a:lnTo>
                <a:cubicBezTo>
                  <a:pt x="137135" y="389584"/>
                  <a:pt x="133338" y="384836"/>
                  <a:pt x="133338" y="380044"/>
                </a:cubicBezTo>
                <a:cubicBezTo>
                  <a:pt x="133338" y="375295"/>
                  <a:pt x="138128" y="370546"/>
                  <a:pt x="142875" y="370546"/>
                </a:cubicBezTo>
                <a:close/>
                <a:moveTo>
                  <a:pt x="219023" y="313340"/>
                </a:moveTo>
                <a:lnTo>
                  <a:pt x="238084" y="313340"/>
                </a:lnTo>
                <a:lnTo>
                  <a:pt x="238084" y="370546"/>
                </a:lnTo>
                <a:lnTo>
                  <a:pt x="219023" y="370546"/>
                </a:lnTo>
                <a:close/>
                <a:moveTo>
                  <a:pt x="215206" y="233479"/>
                </a:moveTo>
                <a:lnTo>
                  <a:pt x="228554" y="236196"/>
                </a:lnTo>
                <a:lnTo>
                  <a:pt x="240946" y="233673"/>
                </a:lnTo>
                <a:lnTo>
                  <a:pt x="250482" y="247601"/>
                </a:lnTo>
                <a:cubicBezTo>
                  <a:pt x="252381" y="250444"/>
                  <a:pt x="255229" y="251391"/>
                  <a:pt x="258077" y="251391"/>
                </a:cubicBezTo>
                <a:lnTo>
                  <a:pt x="198091" y="251391"/>
                </a:lnTo>
                <a:cubicBezTo>
                  <a:pt x="200940" y="251391"/>
                  <a:pt x="203788" y="249496"/>
                  <a:pt x="205687" y="246653"/>
                </a:cubicBezTo>
                <a:close/>
                <a:moveTo>
                  <a:pt x="263631" y="232362"/>
                </a:moveTo>
                <a:lnTo>
                  <a:pt x="287613" y="232362"/>
                </a:lnTo>
                <a:cubicBezTo>
                  <a:pt x="293356" y="232362"/>
                  <a:pt x="297155" y="237108"/>
                  <a:pt x="297155" y="241855"/>
                </a:cubicBezTo>
                <a:cubicBezTo>
                  <a:pt x="297155" y="246645"/>
                  <a:pt x="292406" y="251391"/>
                  <a:pt x="287613" y="251391"/>
                </a:cubicBezTo>
                <a:lnTo>
                  <a:pt x="258077" y="251391"/>
                </a:lnTo>
                <a:cubicBezTo>
                  <a:pt x="260926" y="251391"/>
                  <a:pt x="262868" y="250444"/>
                  <a:pt x="263817" y="248549"/>
                </a:cubicBezTo>
                <a:cubicBezTo>
                  <a:pt x="267615" y="245706"/>
                  <a:pt x="268564" y="239977"/>
                  <a:pt x="265716" y="235239"/>
                </a:cubicBezTo>
                <a:close/>
                <a:moveTo>
                  <a:pt x="240048" y="232362"/>
                </a:moveTo>
                <a:lnTo>
                  <a:pt x="247388" y="232362"/>
                </a:lnTo>
                <a:lnTo>
                  <a:pt x="240946" y="233673"/>
                </a:lnTo>
                <a:close/>
                <a:moveTo>
                  <a:pt x="209720" y="232362"/>
                </a:moveTo>
                <a:lnTo>
                  <a:pt x="216013" y="232362"/>
                </a:lnTo>
                <a:lnTo>
                  <a:pt x="215206" y="233479"/>
                </a:lnTo>
                <a:close/>
                <a:moveTo>
                  <a:pt x="171381" y="232362"/>
                </a:moveTo>
                <a:lnTo>
                  <a:pt x="192275" y="232362"/>
                </a:lnTo>
                <a:lnTo>
                  <a:pt x="189504" y="236187"/>
                </a:lnTo>
                <a:cubicBezTo>
                  <a:pt x="186655" y="239977"/>
                  <a:pt x="187605" y="246653"/>
                  <a:pt x="192352" y="249496"/>
                </a:cubicBezTo>
                <a:cubicBezTo>
                  <a:pt x="194294" y="250444"/>
                  <a:pt x="196193" y="251391"/>
                  <a:pt x="198091" y="251391"/>
                </a:cubicBezTo>
                <a:lnTo>
                  <a:pt x="171381" y="251391"/>
                </a:lnTo>
                <a:cubicBezTo>
                  <a:pt x="165681" y="251391"/>
                  <a:pt x="161839" y="246645"/>
                  <a:pt x="161839" y="241855"/>
                </a:cubicBezTo>
                <a:cubicBezTo>
                  <a:pt x="161839" y="237108"/>
                  <a:pt x="166631" y="232362"/>
                  <a:pt x="171381" y="232362"/>
                </a:cubicBezTo>
                <a:close/>
                <a:moveTo>
                  <a:pt x="261544" y="229480"/>
                </a:moveTo>
                <a:lnTo>
                  <a:pt x="263631" y="232362"/>
                </a:lnTo>
                <a:lnTo>
                  <a:pt x="247388" y="232362"/>
                </a:lnTo>
                <a:close/>
                <a:moveTo>
                  <a:pt x="194517" y="229266"/>
                </a:moveTo>
                <a:lnTo>
                  <a:pt x="209720" y="232362"/>
                </a:lnTo>
                <a:lnTo>
                  <a:pt x="192275" y="232362"/>
                </a:lnTo>
                <a:close/>
                <a:moveTo>
                  <a:pt x="228579" y="123788"/>
                </a:moveTo>
                <a:cubicBezTo>
                  <a:pt x="219042" y="123788"/>
                  <a:pt x="211447" y="131385"/>
                  <a:pt x="211447" y="140926"/>
                </a:cubicBezTo>
                <a:cubicBezTo>
                  <a:pt x="211447" y="150466"/>
                  <a:pt x="219042" y="158064"/>
                  <a:pt x="228579" y="158064"/>
                </a:cubicBezTo>
                <a:cubicBezTo>
                  <a:pt x="238116" y="158064"/>
                  <a:pt x="245711" y="150466"/>
                  <a:pt x="245711" y="140926"/>
                </a:cubicBezTo>
                <a:cubicBezTo>
                  <a:pt x="245711" y="131385"/>
                  <a:pt x="238116" y="123788"/>
                  <a:pt x="228579" y="123788"/>
                </a:cubicBezTo>
                <a:close/>
                <a:moveTo>
                  <a:pt x="228579" y="103757"/>
                </a:moveTo>
                <a:cubicBezTo>
                  <a:pt x="249552" y="103757"/>
                  <a:pt x="265734" y="119989"/>
                  <a:pt x="265734" y="140926"/>
                </a:cubicBezTo>
                <a:cubicBezTo>
                  <a:pt x="265734" y="160957"/>
                  <a:pt x="248602" y="178095"/>
                  <a:pt x="228579" y="178095"/>
                </a:cubicBezTo>
                <a:cubicBezTo>
                  <a:pt x="208599" y="178095"/>
                  <a:pt x="191423" y="161906"/>
                  <a:pt x="191423" y="140926"/>
                </a:cubicBezTo>
                <a:cubicBezTo>
                  <a:pt x="191423" y="120938"/>
                  <a:pt x="207649" y="103757"/>
                  <a:pt x="228579" y="103757"/>
                </a:cubicBezTo>
                <a:close/>
                <a:moveTo>
                  <a:pt x="228547" y="76157"/>
                </a:moveTo>
                <a:cubicBezTo>
                  <a:pt x="225698" y="76157"/>
                  <a:pt x="222848" y="79048"/>
                  <a:pt x="222848" y="81896"/>
                </a:cubicBezTo>
                <a:cubicBezTo>
                  <a:pt x="222848" y="84744"/>
                  <a:pt x="225698" y="87591"/>
                  <a:pt x="228547" y="87591"/>
                </a:cubicBezTo>
                <a:cubicBezTo>
                  <a:pt x="231397" y="87591"/>
                  <a:pt x="234247" y="84744"/>
                  <a:pt x="234247" y="81896"/>
                </a:cubicBezTo>
                <a:cubicBezTo>
                  <a:pt x="234247" y="79048"/>
                  <a:pt x="231397" y="76157"/>
                  <a:pt x="228547" y="76157"/>
                </a:cubicBezTo>
                <a:close/>
                <a:moveTo>
                  <a:pt x="228547" y="67613"/>
                </a:moveTo>
                <a:cubicBezTo>
                  <a:pt x="236190" y="67613"/>
                  <a:pt x="242839" y="74258"/>
                  <a:pt x="242839" y="81896"/>
                </a:cubicBezTo>
                <a:cubicBezTo>
                  <a:pt x="242839" y="89490"/>
                  <a:pt x="236190" y="96178"/>
                  <a:pt x="228547" y="96178"/>
                </a:cubicBezTo>
                <a:cubicBezTo>
                  <a:pt x="220948" y="96178"/>
                  <a:pt x="214256" y="89490"/>
                  <a:pt x="214256" y="81896"/>
                </a:cubicBezTo>
                <a:cubicBezTo>
                  <a:pt x="214256" y="74258"/>
                  <a:pt x="220948" y="67613"/>
                  <a:pt x="228547" y="67613"/>
                </a:cubicBezTo>
                <a:close/>
                <a:moveTo>
                  <a:pt x="228554" y="65692"/>
                </a:moveTo>
                <a:cubicBezTo>
                  <a:pt x="187590" y="65692"/>
                  <a:pt x="153316" y="99016"/>
                  <a:pt x="153316" y="140930"/>
                </a:cubicBezTo>
                <a:cubicBezTo>
                  <a:pt x="153316" y="182843"/>
                  <a:pt x="186640" y="216211"/>
                  <a:pt x="228554" y="216211"/>
                </a:cubicBezTo>
                <a:cubicBezTo>
                  <a:pt x="270467" y="216211"/>
                  <a:pt x="303834" y="182843"/>
                  <a:pt x="303834" y="140930"/>
                </a:cubicBezTo>
                <a:cubicBezTo>
                  <a:pt x="303834" y="99016"/>
                  <a:pt x="269518" y="65692"/>
                  <a:pt x="228554" y="65692"/>
                </a:cubicBezTo>
                <a:close/>
                <a:moveTo>
                  <a:pt x="228554" y="47563"/>
                </a:moveTo>
                <a:cubicBezTo>
                  <a:pt x="280007" y="47563"/>
                  <a:pt x="322870" y="90426"/>
                  <a:pt x="322870" y="141879"/>
                </a:cubicBezTo>
                <a:cubicBezTo>
                  <a:pt x="322870" y="180469"/>
                  <a:pt x="299294" y="214228"/>
                  <a:pt x="265398" y="228695"/>
                </a:cubicBezTo>
                <a:lnTo>
                  <a:pt x="261544" y="229480"/>
                </a:lnTo>
                <a:lnTo>
                  <a:pt x="253330" y="218140"/>
                </a:lnTo>
                <a:cubicBezTo>
                  <a:pt x="250482" y="214307"/>
                  <a:pt x="244742" y="213359"/>
                  <a:pt x="239995" y="216245"/>
                </a:cubicBezTo>
                <a:cubicBezTo>
                  <a:pt x="236198" y="219088"/>
                  <a:pt x="235248" y="224773"/>
                  <a:pt x="238097" y="229511"/>
                </a:cubicBezTo>
                <a:lnTo>
                  <a:pt x="240048" y="232362"/>
                </a:lnTo>
                <a:lnTo>
                  <a:pt x="216013" y="232362"/>
                </a:lnTo>
                <a:lnTo>
                  <a:pt x="218072" y="229511"/>
                </a:lnTo>
                <a:cubicBezTo>
                  <a:pt x="220964" y="225721"/>
                  <a:pt x="219971" y="219088"/>
                  <a:pt x="215224" y="216245"/>
                </a:cubicBezTo>
                <a:cubicBezTo>
                  <a:pt x="211426" y="213359"/>
                  <a:pt x="204737" y="214307"/>
                  <a:pt x="201889" y="219088"/>
                </a:cubicBezTo>
                <a:lnTo>
                  <a:pt x="194517" y="229266"/>
                </a:lnTo>
                <a:lnTo>
                  <a:pt x="191709" y="228695"/>
                </a:lnTo>
                <a:cubicBezTo>
                  <a:pt x="157813" y="214228"/>
                  <a:pt x="134237" y="180469"/>
                  <a:pt x="134237" y="141879"/>
                </a:cubicBezTo>
                <a:cubicBezTo>
                  <a:pt x="134237" y="90426"/>
                  <a:pt x="177100" y="47563"/>
                  <a:pt x="228554" y="47563"/>
                </a:cubicBezTo>
                <a:close/>
                <a:moveTo>
                  <a:pt x="19033" y="19031"/>
                </a:moveTo>
                <a:lnTo>
                  <a:pt x="19033" y="294266"/>
                </a:lnTo>
                <a:lnTo>
                  <a:pt x="438119" y="294266"/>
                </a:lnTo>
                <a:lnTo>
                  <a:pt x="438119" y="19031"/>
                </a:lnTo>
                <a:close/>
                <a:moveTo>
                  <a:pt x="9495" y="0"/>
                </a:moveTo>
                <a:lnTo>
                  <a:pt x="447658" y="0"/>
                </a:lnTo>
                <a:cubicBezTo>
                  <a:pt x="453355" y="0"/>
                  <a:pt x="457196" y="4747"/>
                  <a:pt x="457196" y="9537"/>
                </a:cubicBezTo>
                <a:lnTo>
                  <a:pt x="457196" y="303803"/>
                </a:lnTo>
                <a:cubicBezTo>
                  <a:pt x="457196" y="309500"/>
                  <a:pt x="453355" y="313340"/>
                  <a:pt x="447658" y="313340"/>
                </a:cubicBezTo>
                <a:lnTo>
                  <a:pt x="238084" y="313340"/>
                </a:lnTo>
                <a:lnTo>
                  <a:pt x="238084" y="306697"/>
                </a:lnTo>
                <a:cubicBezTo>
                  <a:pt x="238084" y="301948"/>
                  <a:pt x="233297" y="297156"/>
                  <a:pt x="228554" y="297156"/>
                </a:cubicBezTo>
                <a:cubicBezTo>
                  <a:pt x="223810" y="297156"/>
                  <a:pt x="219023" y="300998"/>
                  <a:pt x="219023" y="306697"/>
                </a:cubicBezTo>
                <a:lnTo>
                  <a:pt x="219023" y="313340"/>
                </a:lnTo>
                <a:lnTo>
                  <a:pt x="9495" y="313340"/>
                </a:lnTo>
                <a:cubicBezTo>
                  <a:pt x="3798" y="313340"/>
                  <a:pt x="0" y="308550"/>
                  <a:pt x="0" y="303803"/>
                </a:cubicBezTo>
                <a:lnTo>
                  <a:pt x="0" y="9537"/>
                </a:lnTo>
                <a:cubicBezTo>
                  <a:pt x="0" y="3797"/>
                  <a:pt x="4747" y="0"/>
                  <a:pt x="9495" y="0"/>
                </a:cubicBezTo>
                <a:close/>
              </a:path>
            </a:pathLst>
          </a:custGeom>
          <a:solidFill>
            <a:srgbClr val="00D0C7"/>
          </a:solidFill>
          <a:ln>
            <a:noFill/>
          </a:ln>
        </p:spPr>
      </p:sp>
      <p:sp>
        <p:nvSpPr>
          <p:cNvPr id="47" name="iconfont-11117-5304720">
            <a:extLst>
              <a:ext uri="{FF2B5EF4-FFF2-40B4-BE49-F238E27FC236}">
                <a16:creationId xmlns:a16="http://schemas.microsoft.com/office/drawing/2014/main" id="{5FA65497-0720-4655-8C89-2FE29242595E}"/>
              </a:ext>
            </a:extLst>
          </p:cNvPr>
          <p:cNvSpPr>
            <a:spLocks noChangeAspect="1"/>
          </p:cNvSpPr>
          <p:nvPr/>
        </p:nvSpPr>
        <p:spPr bwMode="auto">
          <a:xfrm>
            <a:off x="6705584" y="810724"/>
            <a:ext cx="1487859" cy="1495234"/>
          </a:xfrm>
          <a:custGeom>
            <a:avLst/>
            <a:gdLst>
              <a:gd name="connsiteX0" fmla="*/ 353010 w 401970"/>
              <a:gd name="connsiteY0" fmla="*/ 334988 h 403627"/>
              <a:gd name="connsiteX1" fmla="*/ 365960 w 401970"/>
              <a:gd name="connsiteY1" fmla="*/ 338830 h 403627"/>
              <a:gd name="connsiteX2" fmla="*/ 400361 w 401970"/>
              <a:gd name="connsiteY2" fmla="*/ 390148 h 403627"/>
              <a:gd name="connsiteX3" fmla="*/ 400836 w 401970"/>
              <a:gd name="connsiteY3" fmla="*/ 399687 h 403627"/>
              <a:gd name="connsiteX4" fmla="*/ 392937 w 401970"/>
              <a:gd name="connsiteY4" fmla="*/ 403614 h 403627"/>
              <a:gd name="connsiteX5" fmla="*/ 9039 w 401970"/>
              <a:gd name="connsiteY5" fmla="*/ 403614 h 403627"/>
              <a:gd name="connsiteX6" fmla="*/ 1614 w 401970"/>
              <a:gd name="connsiteY6" fmla="*/ 389673 h 403627"/>
              <a:gd name="connsiteX7" fmla="*/ 32951 w 401970"/>
              <a:gd name="connsiteY7" fmla="*/ 342930 h 403627"/>
              <a:gd name="connsiteX8" fmla="*/ 45426 w 401970"/>
              <a:gd name="connsiteY8" fmla="*/ 340427 h 403627"/>
              <a:gd name="connsiteX9" fmla="*/ 47800 w 401970"/>
              <a:gd name="connsiteY9" fmla="*/ 352900 h 403627"/>
              <a:gd name="connsiteX10" fmla="*/ 25786 w 401970"/>
              <a:gd name="connsiteY10" fmla="*/ 385703 h 403627"/>
              <a:gd name="connsiteX11" fmla="*/ 376146 w 401970"/>
              <a:gd name="connsiteY11" fmla="*/ 385703 h 403627"/>
              <a:gd name="connsiteX12" fmla="*/ 350982 w 401970"/>
              <a:gd name="connsiteY12" fmla="*/ 348368 h 403627"/>
              <a:gd name="connsiteX13" fmla="*/ 353010 w 401970"/>
              <a:gd name="connsiteY13" fmla="*/ 334988 h 403627"/>
              <a:gd name="connsiteX14" fmla="*/ 353485 w 401970"/>
              <a:gd name="connsiteY14" fmla="*/ 264895 h 403627"/>
              <a:gd name="connsiteX15" fmla="*/ 365960 w 401970"/>
              <a:gd name="connsiteY15" fmla="*/ 267269 h 403627"/>
              <a:gd name="connsiteX16" fmla="*/ 400361 w 401970"/>
              <a:gd name="connsiteY16" fmla="*/ 318630 h 403627"/>
              <a:gd name="connsiteX17" fmla="*/ 400836 w 401970"/>
              <a:gd name="connsiteY17" fmla="*/ 328169 h 403627"/>
              <a:gd name="connsiteX18" fmla="*/ 392937 w 401970"/>
              <a:gd name="connsiteY18" fmla="*/ 333003 h 403627"/>
              <a:gd name="connsiteX19" fmla="*/ 9039 w 401970"/>
              <a:gd name="connsiteY19" fmla="*/ 333003 h 403627"/>
              <a:gd name="connsiteX20" fmla="*/ 1614 w 401970"/>
              <a:gd name="connsiteY20" fmla="*/ 319105 h 403627"/>
              <a:gd name="connsiteX21" fmla="*/ 35973 w 401970"/>
              <a:gd name="connsiteY21" fmla="*/ 267787 h 403627"/>
              <a:gd name="connsiteX22" fmla="*/ 47584 w 401970"/>
              <a:gd name="connsiteY22" fmla="*/ 266017 h 403627"/>
              <a:gd name="connsiteX23" fmla="*/ 50951 w 401970"/>
              <a:gd name="connsiteY23" fmla="*/ 277282 h 403627"/>
              <a:gd name="connsiteX24" fmla="*/ 25786 w 401970"/>
              <a:gd name="connsiteY24" fmla="*/ 314616 h 403627"/>
              <a:gd name="connsiteX25" fmla="*/ 376146 w 401970"/>
              <a:gd name="connsiteY25" fmla="*/ 314616 h 403627"/>
              <a:gd name="connsiteX26" fmla="*/ 350982 w 401970"/>
              <a:gd name="connsiteY26" fmla="*/ 277282 h 403627"/>
              <a:gd name="connsiteX27" fmla="*/ 353485 w 401970"/>
              <a:gd name="connsiteY27" fmla="*/ 264895 h 403627"/>
              <a:gd name="connsiteX28" fmla="*/ 259883 w 401970"/>
              <a:gd name="connsiteY28" fmla="*/ 158891 h 403627"/>
              <a:gd name="connsiteX29" fmla="*/ 277653 w 401970"/>
              <a:gd name="connsiteY29" fmla="*/ 158891 h 403627"/>
              <a:gd name="connsiteX30" fmla="*/ 277490 w 401970"/>
              <a:gd name="connsiteY30" fmla="*/ 159232 h 403627"/>
              <a:gd name="connsiteX31" fmla="*/ 276323 w 401970"/>
              <a:gd name="connsiteY31" fmla="*/ 207726 h 403627"/>
              <a:gd name="connsiteX32" fmla="*/ 268813 w 401970"/>
              <a:gd name="connsiteY32" fmla="*/ 217908 h 403627"/>
              <a:gd name="connsiteX33" fmla="*/ 267475 w 401970"/>
              <a:gd name="connsiteY33" fmla="*/ 218038 h 403627"/>
              <a:gd name="connsiteX34" fmla="*/ 258627 w 401970"/>
              <a:gd name="connsiteY34" fmla="*/ 210401 h 403627"/>
              <a:gd name="connsiteX35" fmla="*/ 256835 w 401970"/>
              <a:gd name="connsiteY35" fmla="*/ 178375 h 403627"/>
              <a:gd name="connsiteX36" fmla="*/ 192030 w 401970"/>
              <a:gd name="connsiteY36" fmla="*/ 158891 h 403627"/>
              <a:gd name="connsiteX37" fmla="*/ 209941 w 401970"/>
              <a:gd name="connsiteY37" fmla="*/ 158891 h 403627"/>
              <a:gd name="connsiteX38" fmla="*/ 209941 w 401970"/>
              <a:gd name="connsiteY38" fmla="*/ 222093 h 403627"/>
              <a:gd name="connsiteX39" fmla="*/ 201007 w 401970"/>
              <a:gd name="connsiteY39" fmla="*/ 231068 h 403627"/>
              <a:gd name="connsiteX40" fmla="*/ 192030 w 401970"/>
              <a:gd name="connsiteY40" fmla="*/ 222093 h 403627"/>
              <a:gd name="connsiteX41" fmla="*/ 129625 w 401970"/>
              <a:gd name="connsiteY41" fmla="*/ 158891 h 403627"/>
              <a:gd name="connsiteX42" fmla="*/ 147715 w 401970"/>
              <a:gd name="connsiteY42" fmla="*/ 158891 h 403627"/>
              <a:gd name="connsiteX43" fmla="*/ 150864 w 401970"/>
              <a:gd name="connsiteY43" fmla="*/ 179011 h 403627"/>
              <a:gd name="connsiteX44" fmla="*/ 149084 w 401970"/>
              <a:gd name="connsiteY44" fmla="*/ 211048 h 403627"/>
              <a:gd name="connsiteX45" fmla="*/ 140236 w 401970"/>
              <a:gd name="connsiteY45" fmla="*/ 218599 h 403627"/>
              <a:gd name="connsiteX46" fmla="*/ 138898 w 401970"/>
              <a:gd name="connsiteY46" fmla="*/ 218599 h 403627"/>
              <a:gd name="connsiteX47" fmla="*/ 131345 w 401970"/>
              <a:gd name="connsiteY47" fmla="*/ 208502 h 403627"/>
              <a:gd name="connsiteX48" fmla="*/ 130184 w 401970"/>
              <a:gd name="connsiteY48" fmla="*/ 160062 h 403627"/>
              <a:gd name="connsiteX49" fmla="*/ 209941 w 401970"/>
              <a:gd name="connsiteY49" fmla="*/ 140807 h 403627"/>
              <a:gd name="connsiteX50" fmla="*/ 266958 w 401970"/>
              <a:gd name="connsiteY50" fmla="*/ 140807 h 403627"/>
              <a:gd name="connsiteX51" fmla="*/ 260897 w 401970"/>
              <a:gd name="connsiteY51" fmla="*/ 152407 h 403627"/>
              <a:gd name="connsiteX52" fmla="*/ 259883 w 401970"/>
              <a:gd name="connsiteY52" fmla="*/ 158891 h 403627"/>
              <a:gd name="connsiteX53" fmla="*/ 209941 w 401970"/>
              <a:gd name="connsiteY53" fmla="*/ 158891 h 403627"/>
              <a:gd name="connsiteX54" fmla="*/ 140424 w 401970"/>
              <a:gd name="connsiteY54" fmla="*/ 140807 h 403627"/>
              <a:gd name="connsiteX55" fmla="*/ 192030 w 401970"/>
              <a:gd name="connsiteY55" fmla="*/ 140807 h 403627"/>
              <a:gd name="connsiteX56" fmla="*/ 192030 w 401970"/>
              <a:gd name="connsiteY56" fmla="*/ 158891 h 403627"/>
              <a:gd name="connsiteX57" fmla="*/ 147715 w 401970"/>
              <a:gd name="connsiteY57" fmla="*/ 158891 h 403627"/>
              <a:gd name="connsiteX58" fmla="*/ 146795 w 401970"/>
              <a:gd name="connsiteY58" fmla="*/ 153018 h 403627"/>
              <a:gd name="connsiteX59" fmla="*/ 77885 w 401970"/>
              <a:gd name="connsiteY59" fmla="*/ 140807 h 403627"/>
              <a:gd name="connsiteX60" fmla="*/ 120993 w 401970"/>
              <a:gd name="connsiteY60" fmla="*/ 140807 h 403627"/>
              <a:gd name="connsiteX61" fmla="*/ 129625 w 401970"/>
              <a:gd name="connsiteY61" fmla="*/ 158891 h 403627"/>
              <a:gd name="connsiteX62" fmla="*/ 82676 w 401970"/>
              <a:gd name="connsiteY62" fmla="*/ 158891 h 403627"/>
              <a:gd name="connsiteX63" fmla="*/ 25786 w 401970"/>
              <a:gd name="connsiteY63" fmla="*/ 243573 h 403627"/>
              <a:gd name="connsiteX64" fmla="*/ 376060 w 401970"/>
              <a:gd name="connsiteY64" fmla="*/ 243573 h 403627"/>
              <a:gd name="connsiteX65" fmla="*/ 318911 w 401970"/>
              <a:gd name="connsiteY65" fmla="*/ 158891 h 403627"/>
              <a:gd name="connsiteX66" fmla="*/ 277653 w 401970"/>
              <a:gd name="connsiteY66" fmla="*/ 158891 h 403627"/>
              <a:gd name="connsiteX67" fmla="*/ 286281 w 401970"/>
              <a:gd name="connsiteY67" fmla="*/ 140807 h 403627"/>
              <a:gd name="connsiteX68" fmla="*/ 324048 w 401970"/>
              <a:gd name="connsiteY68" fmla="*/ 140807 h 403627"/>
              <a:gd name="connsiteX69" fmla="*/ 331472 w 401970"/>
              <a:gd name="connsiteY69" fmla="*/ 144778 h 403627"/>
              <a:gd name="connsiteX70" fmla="*/ 400361 w 401970"/>
              <a:gd name="connsiteY70" fmla="*/ 247371 h 403627"/>
              <a:gd name="connsiteX71" fmla="*/ 400836 w 401970"/>
              <a:gd name="connsiteY71" fmla="*/ 256910 h 403627"/>
              <a:gd name="connsiteX72" fmla="*/ 392937 w 401970"/>
              <a:gd name="connsiteY72" fmla="*/ 261269 h 403627"/>
              <a:gd name="connsiteX73" fmla="*/ 9039 w 401970"/>
              <a:gd name="connsiteY73" fmla="*/ 261269 h 403627"/>
              <a:gd name="connsiteX74" fmla="*/ 1614 w 401970"/>
              <a:gd name="connsiteY74" fmla="*/ 247371 h 403627"/>
              <a:gd name="connsiteX75" fmla="*/ 70461 w 401970"/>
              <a:gd name="connsiteY75" fmla="*/ 144778 h 403627"/>
              <a:gd name="connsiteX76" fmla="*/ 77885 w 401970"/>
              <a:gd name="connsiteY76" fmla="*/ 140807 h 403627"/>
              <a:gd name="connsiteX77" fmla="*/ 192030 w 401970"/>
              <a:gd name="connsiteY77" fmla="*/ 95405 h 403627"/>
              <a:gd name="connsiteX78" fmla="*/ 200988 w 401970"/>
              <a:gd name="connsiteY78" fmla="*/ 98121 h 403627"/>
              <a:gd name="connsiteX79" fmla="*/ 209941 w 401970"/>
              <a:gd name="connsiteY79" fmla="*/ 96316 h 403627"/>
              <a:gd name="connsiteX80" fmla="*/ 209941 w 401970"/>
              <a:gd name="connsiteY80" fmla="*/ 140807 h 403627"/>
              <a:gd name="connsiteX81" fmla="*/ 192030 w 401970"/>
              <a:gd name="connsiteY81" fmla="*/ 140807 h 403627"/>
              <a:gd name="connsiteX82" fmla="*/ 306580 w 401970"/>
              <a:gd name="connsiteY82" fmla="*/ 95337 h 403627"/>
              <a:gd name="connsiteX83" fmla="*/ 307343 w 401970"/>
              <a:gd name="connsiteY83" fmla="*/ 102998 h 403627"/>
              <a:gd name="connsiteX84" fmla="*/ 314244 w 401970"/>
              <a:gd name="connsiteY84" fmla="*/ 111419 h 403627"/>
              <a:gd name="connsiteX85" fmla="*/ 308552 w 401970"/>
              <a:gd name="connsiteY85" fmla="*/ 114279 h 403627"/>
              <a:gd name="connsiteX86" fmla="*/ 291710 w 401970"/>
              <a:gd name="connsiteY86" fmla="*/ 129430 h 403627"/>
              <a:gd name="connsiteX87" fmla="*/ 286281 w 401970"/>
              <a:gd name="connsiteY87" fmla="*/ 140807 h 403627"/>
              <a:gd name="connsiteX88" fmla="*/ 266958 w 401970"/>
              <a:gd name="connsiteY88" fmla="*/ 140807 h 403627"/>
              <a:gd name="connsiteX89" fmla="*/ 279700 w 401970"/>
              <a:gd name="connsiteY89" fmla="*/ 116422 h 403627"/>
              <a:gd name="connsiteX90" fmla="*/ 301272 w 401970"/>
              <a:gd name="connsiteY90" fmla="*/ 98000 h 403627"/>
              <a:gd name="connsiteX91" fmla="*/ 95824 w 401970"/>
              <a:gd name="connsiteY91" fmla="*/ 93386 h 403627"/>
              <a:gd name="connsiteX92" fmla="*/ 127989 w 401970"/>
              <a:gd name="connsiteY92" fmla="*/ 116977 h 403627"/>
              <a:gd name="connsiteX93" fmla="*/ 140424 w 401970"/>
              <a:gd name="connsiteY93" fmla="*/ 140807 h 403627"/>
              <a:gd name="connsiteX94" fmla="*/ 120993 w 401970"/>
              <a:gd name="connsiteY94" fmla="*/ 140807 h 403627"/>
              <a:gd name="connsiteX95" fmla="*/ 115937 w 401970"/>
              <a:gd name="connsiteY95" fmla="*/ 130212 h 403627"/>
              <a:gd name="connsiteX96" fmla="*/ 90040 w 401970"/>
              <a:gd name="connsiteY96" fmla="*/ 110429 h 403627"/>
              <a:gd name="connsiteX97" fmla="*/ 88297 w 401970"/>
              <a:gd name="connsiteY97" fmla="*/ 106401 h 403627"/>
              <a:gd name="connsiteX98" fmla="*/ 93069 w 401970"/>
              <a:gd name="connsiteY98" fmla="*/ 94908 h 403627"/>
              <a:gd name="connsiteX99" fmla="*/ 346061 w 401970"/>
              <a:gd name="connsiteY99" fmla="*/ 62987 h 403627"/>
              <a:gd name="connsiteX100" fmla="*/ 323875 w 401970"/>
              <a:gd name="connsiteY100" fmla="*/ 77792 h 403627"/>
              <a:gd name="connsiteX101" fmla="*/ 329055 w 401970"/>
              <a:gd name="connsiteY101" fmla="*/ 103947 h 403627"/>
              <a:gd name="connsiteX102" fmla="*/ 355255 w 401970"/>
              <a:gd name="connsiteY102" fmla="*/ 109170 h 403627"/>
              <a:gd name="connsiteX103" fmla="*/ 370060 w 401970"/>
              <a:gd name="connsiteY103" fmla="*/ 86985 h 403627"/>
              <a:gd name="connsiteX104" fmla="*/ 346061 w 401970"/>
              <a:gd name="connsiteY104" fmla="*/ 62987 h 403627"/>
              <a:gd name="connsiteX105" fmla="*/ 54447 w 401970"/>
              <a:gd name="connsiteY105" fmla="*/ 62987 h 403627"/>
              <a:gd name="connsiteX106" fmla="*/ 32304 w 401970"/>
              <a:gd name="connsiteY106" fmla="*/ 77792 h 403627"/>
              <a:gd name="connsiteX107" fmla="*/ 37483 w 401970"/>
              <a:gd name="connsiteY107" fmla="*/ 103947 h 403627"/>
              <a:gd name="connsiteX108" fmla="*/ 63641 w 401970"/>
              <a:gd name="connsiteY108" fmla="*/ 109170 h 403627"/>
              <a:gd name="connsiteX109" fmla="*/ 78489 w 401970"/>
              <a:gd name="connsiteY109" fmla="*/ 86985 h 403627"/>
              <a:gd name="connsiteX110" fmla="*/ 54447 w 401970"/>
              <a:gd name="connsiteY110" fmla="*/ 62987 h 403627"/>
              <a:gd name="connsiteX111" fmla="*/ 337865 w 401970"/>
              <a:gd name="connsiteY111" fmla="*/ 45874 h 403627"/>
              <a:gd name="connsiteX112" fmla="*/ 362075 w 401970"/>
              <a:gd name="connsiteY112" fmla="*/ 48270 h 403627"/>
              <a:gd name="connsiteX113" fmla="*/ 387973 w 401970"/>
              <a:gd name="connsiteY113" fmla="*/ 86985 h 403627"/>
              <a:gd name="connsiteX114" fmla="*/ 346061 w 401970"/>
              <a:gd name="connsiteY114" fmla="*/ 128894 h 403627"/>
              <a:gd name="connsiteX115" fmla="*/ 322769 w 401970"/>
              <a:gd name="connsiteY115" fmla="*/ 121821 h 403627"/>
              <a:gd name="connsiteX116" fmla="*/ 314244 w 401970"/>
              <a:gd name="connsiteY116" fmla="*/ 111419 h 403627"/>
              <a:gd name="connsiteX117" fmla="*/ 317585 w 401970"/>
              <a:gd name="connsiteY117" fmla="*/ 109739 h 403627"/>
              <a:gd name="connsiteX118" fmla="*/ 323239 w 401970"/>
              <a:gd name="connsiteY118" fmla="*/ 98391 h 403627"/>
              <a:gd name="connsiteX119" fmla="*/ 311845 w 401970"/>
              <a:gd name="connsiteY119" fmla="*/ 92696 h 403627"/>
              <a:gd name="connsiteX120" fmla="*/ 306580 w 401970"/>
              <a:gd name="connsiteY120" fmla="*/ 95337 h 403627"/>
              <a:gd name="connsiteX121" fmla="*/ 304932 w 401970"/>
              <a:gd name="connsiteY121" fmla="*/ 78806 h 403627"/>
              <a:gd name="connsiteX122" fmla="*/ 316408 w 401970"/>
              <a:gd name="connsiteY122" fmla="*/ 57333 h 403627"/>
              <a:gd name="connsiteX123" fmla="*/ 337865 w 401970"/>
              <a:gd name="connsiteY123" fmla="*/ 45874 h 403627"/>
              <a:gd name="connsiteX124" fmla="*/ 46294 w 401970"/>
              <a:gd name="connsiteY124" fmla="*/ 45874 h 403627"/>
              <a:gd name="connsiteX125" fmla="*/ 70504 w 401970"/>
              <a:gd name="connsiteY125" fmla="*/ 48270 h 403627"/>
              <a:gd name="connsiteX126" fmla="*/ 96359 w 401970"/>
              <a:gd name="connsiteY126" fmla="*/ 86985 h 403627"/>
              <a:gd name="connsiteX127" fmla="*/ 93069 w 401970"/>
              <a:gd name="connsiteY127" fmla="*/ 94908 h 403627"/>
              <a:gd name="connsiteX128" fmla="*/ 85206 w 401970"/>
              <a:gd name="connsiteY128" fmla="*/ 99254 h 403627"/>
              <a:gd name="connsiteX129" fmla="*/ 88297 w 401970"/>
              <a:gd name="connsiteY129" fmla="*/ 106401 h 403627"/>
              <a:gd name="connsiteX130" fmla="*/ 84063 w 401970"/>
              <a:gd name="connsiteY130" fmla="*/ 116599 h 403627"/>
              <a:gd name="connsiteX131" fmla="*/ 54447 w 401970"/>
              <a:gd name="connsiteY131" fmla="*/ 128894 h 403627"/>
              <a:gd name="connsiteX132" fmla="*/ 15729 w 401970"/>
              <a:gd name="connsiteY132" fmla="*/ 102998 h 403627"/>
              <a:gd name="connsiteX133" fmla="*/ 24837 w 401970"/>
              <a:gd name="connsiteY133" fmla="*/ 57333 h 403627"/>
              <a:gd name="connsiteX134" fmla="*/ 46294 w 401970"/>
              <a:gd name="connsiteY134" fmla="*/ 45874 h 403627"/>
              <a:gd name="connsiteX135" fmla="*/ 200988 w 401970"/>
              <a:gd name="connsiteY135" fmla="*/ 18014 h 403627"/>
              <a:gd name="connsiteX136" fmla="*/ 172112 w 401970"/>
              <a:gd name="connsiteY136" fmla="*/ 37177 h 403627"/>
              <a:gd name="connsiteX137" fmla="*/ 178802 w 401970"/>
              <a:gd name="connsiteY137" fmla="*/ 71145 h 403627"/>
              <a:gd name="connsiteX138" fmla="*/ 212772 w 401970"/>
              <a:gd name="connsiteY138" fmla="*/ 77964 h 403627"/>
              <a:gd name="connsiteX139" fmla="*/ 232023 w 401970"/>
              <a:gd name="connsiteY139" fmla="*/ 49176 h 403627"/>
              <a:gd name="connsiteX140" fmla="*/ 200988 w 401970"/>
              <a:gd name="connsiteY140" fmla="*/ 18014 h 403627"/>
              <a:gd name="connsiteX141" fmla="*/ 191449 w 401970"/>
              <a:gd name="connsiteY141" fmla="*/ 933 h 403627"/>
              <a:gd name="connsiteX142" fmla="*/ 219807 w 401970"/>
              <a:gd name="connsiteY142" fmla="*/ 3771 h 403627"/>
              <a:gd name="connsiteX143" fmla="*/ 250022 w 401970"/>
              <a:gd name="connsiteY143" fmla="*/ 49176 h 403627"/>
              <a:gd name="connsiteX144" fmla="*/ 220043 w 401970"/>
              <a:gd name="connsiteY144" fmla="*/ 94279 h 403627"/>
              <a:gd name="connsiteX145" fmla="*/ 209941 w 401970"/>
              <a:gd name="connsiteY145" fmla="*/ 96316 h 403627"/>
              <a:gd name="connsiteX146" fmla="*/ 209941 w 401970"/>
              <a:gd name="connsiteY146" fmla="*/ 88813 h 403627"/>
              <a:gd name="connsiteX147" fmla="*/ 201007 w 401970"/>
              <a:gd name="connsiteY147" fmla="*/ 79838 h 403627"/>
              <a:gd name="connsiteX148" fmla="*/ 192030 w 401970"/>
              <a:gd name="connsiteY148" fmla="*/ 88813 h 403627"/>
              <a:gd name="connsiteX149" fmla="*/ 192030 w 401970"/>
              <a:gd name="connsiteY149" fmla="*/ 95405 h 403627"/>
              <a:gd name="connsiteX150" fmla="*/ 173709 w 401970"/>
              <a:gd name="connsiteY150" fmla="*/ 89850 h 403627"/>
              <a:gd name="connsiteX151" fmla="*/ 155623 w 401970"/>
              <a:gd name="connsiteY151" fmla="*/ 67821 h 403627"/>
              <a:gd name="connsiteX152" fmla="*/ 166328 w 401970"/>
              <a:gd name="connsiteY152" fmla="*/ 14345 h 403627"/>
              <a:gd name="connsiteX153" fmla="*/ 191449 w 401970"/>
              <a:gd name="connsiteY153" fmla="*/ 933 h 40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401970" h="403627">
                <a:moveTo>
                  <a:pt x="353010" y="334988"/>
                </a:moveTo>
                <a:cubicBezTo>
                  <a:pt x="357586" y="332053"/>
                  <a:pt x="363715" y="333866"/>
                  <a:pt x="365960" y="338830"/>
                </a:cubicBezTo>
                <a:lnTo>
                  <a:pt x="400361" y="390148"/>
                </a:lnTo>
                <a:cubicBezTo>
                  <a:pt x="402303" y="392997"/>
                  <a:pt x="402519" y="396709"/>
                  <a:pt x="400836" y="399687"/>
                </a:cubicBezTo>
                <a:cubicBezTo>
                  <a:pt x="399066" y="402320"/>
                  <a:pt x="396045" y="403787"/>
                  <a:pt x="392937" y="403614"/>
                </a:cubicBezTo>
                <a:lnTo>
                  <a:pt x="9039" y="403614"/>
                </a:lnTo>
                <a:cubicBezTo>
                  <a:pt x="1917" y="403571"/>
                  <a:pt x="-2357" y="395630"/>
                  <a:pt x="1614" y="389673"/>
                </a:cubicBezTo>
                <a:lnTo>
                  <a:pt x="32951" y="342930"/>
                </a:lnTo>
                <a:cubicBezTo>
                  <a:pt x="35843" y="339045"/>
                  <a:pt x="41239" y="337966"/>
                  <a:pt x="45426" y="340427"/>
                </a:cubicBezTo>
                <a:cubicBezTo>
                  <a:pt x="49267" y="343405"/>
                  <a:pt x="50303" y="348757"/>
                  <a:pt x="47800" y="352900"/>
                </a:cubicBezTo>
                <a:lnTo>
                  <a:pt x="25786" y="385703"/>
                </a:lnTo>
                <a:lnTo>
                  <a:pt x="376146" y="385703"/>
                </a:lnTo>
                <a:lnTo>
                  <a:pt x="350982" y="348368"/>
                </a:lnTo>
                <a:cubicBezTo>
                  <a:pt x="347442" y="344225"/>
                  <a:pt x="348392" y="337880"/>
                  <a:pt x="353010" y="334988"/>
                </a:cubicBezTo>
                <a:close/>
                <a:moveTo>
                  <a:pt x="353485" y="264895"/>
                </a:moveTo>
                <a:cubicBezTo>
                  <a:pt x="357629" y="262391"/>
                  <a:pt x="363024" y="263427"/>
                  <a:pt x="365960" y="267269"/>
                </a:cubicBezTo>
                <a:lnTo>
                  <a:pt x="400361" y="318630"/>
                </a:lnTo>
                <a:cubicBezTo>
                  <a:pt x="402217" y="321479"/>
                  <a:pt x="402390" y="325104"/>
                  <a:pt x="400836" y="328169"/>
                </a:cubicBezTo>
                <a:cubicBezTo>
                  <a:pt x="399282" y="331104"/>
                  <a:pt x="396261" y="333003"/>
                  <a:pt x="392937" y="333003"/>
                </a:cubicBezTo>
                <a:lnTo>
                  <a:pt x="9039" y="333003"/>
                </a:lnTo>
                <a:cubicBezTo>
                  <a:pt x="1787" y="333132"/>
                  <a:pt x="-2529" y="325018"/>
                  <a:pt x="1614" y="319105"/>
                </a:cubicBezTo>
                <a:lnTo>
                  <a:pt x="35973" y="267787"/>
                </a:lnTo>
                <a:cubicBezTo>
                  <a:pt x="38865" y="264377"/>
                  <a:pt x="43829" y="263643"/>
                  <a:pt x="47584" y="266017"/>
                </a:cubicBezTo>
                <a:cubicBezTo>
                  <a:pt x="51339" y="268434"/>
                  <a:pt x="52807" y="273225"/>
                  <a:pt x="50951" y="277282"/>
                </a:cubicBezTo>
                <a:lnTo>
                  <a:pt x="25786" y="314616"/>
                </a:lnTo>
                <a:lnTo>
                  <a:pt x="376146" y="314616"/>
                </a:lnTo>
                <a:lnTo>
                  <a:pt x="350982" y="277282"/>
                </a:lnTo>
                <a:cubicBezTo>
                  <a:pt x="348262" y="273182"/>
                  <a:pt x="349385" y="267657"/>
                  <a:pt x="353485" y="264895"/>
                </a:cubicBezTo>
                <a:close/>
                <a:moveTo>
                  <a:pt x="259883" y="158891"/>
                </a:moveTo>
                <a:lnTo>
                  <a:pt x="277653" y="158891"/>
                </a:lnTo>
                <a:lnTo>
                  <a:pt x="277490" y="159232"/>
                </a:lnTo>
                <a:cubicBezTo>
                  <a:pt x="274346" y="172057"/>
                  <a:pt x="273377" y="187997"/>
                  <a:pt x="276323" y="207726"/>
                </a:cubicBezTo>
                <a:cubicBezTo>
                  <a:pt x="277143" y="212644"/>
                  <a:pt x="273734" y="217218"/>
                  <a:pt x="268813" y="217908"/>
                </a:cubicBezTo>
                <a:lnTo>
                  <a:pt x="267475" y="218038"/>
                </a:lnTo>
                <a:cubicBezTo>
                  <a:pt x="263030" y="218038"/>
                  <a:pt x="259275" y="214758"/>
                  <a:pt x="258627" y="210401"/>
                </a:cubicBezTo>
                <a:cubicBezTo>
                  <a:pt x="256863" y="198654"/>
                  <a:pt x="256361" y="188010"/>
                  <a:pt x="256835" y="178375"/>
                </a:cubicBezTo>
                <a:close/>
                <a:moveTo>
                  <a:pt x="192030" y="158891"/>
                </a:moveTo>
                <a:lnTo>
                  <a:pt x="209941" y="158891"/>
                </a:lnTo>
                <a:lnTo>
                  <a:pt x="209941" y="222093"/>
                </a:lnTo>
                <a:cubicBezTo>
                  <a:pt x="209941" y="227055"/>
                  <a:pt x="205927" y="231068"/>
                  <a:pt x="201007" y="231068"/>
                </a:cubicBezTo>
                <a:cubicBezTo>
                  <a:pt x="196044" y="231068"/>
                  <a:pt x="192030" y="227055"/>
                  <a:pt x="192030" y="222093"/>
                </a:cubicBezTo>
                <a:close/>
                <a:moveTo>
                  <a:pt x="129625" y="158891"/>
                </a:moveTo>
                <a:lnTo>
                  <a:pt x="147715" y="158891"/>
                </a:lnTo>
                <a:lnTo>
                  <a:pt x="150864" y="179011"/>
                </a:lnTo>
                <a:cubicBezTo>
                  <a:pt x="151341" y="188653"/>
                  <a:pt x="150843" y="199301"/>
                  <a:pt x="149084" y="211048"/>
                </a:cubicBezTo>
                <a:cubicBezTo>
                  <a:pt x="148178" y="215276"/>
                  <a:pt x="144552" y="218383"/>
                  <a:pt x="140236" y="218599"/>
                </a:cubicBezTo>
                <a:lnTo>
                  <a:pt x="138898" y="218599"/>
                </a:lnTo>
                <a:cubicBezTo>
                  <a:pt x="133978" y="217951"/>
                  <a:pt x="130568" y="213378"/>
                  <a:pt x="131345" y="208502"/>
                </a:cubicBezTo>
                <a:cubicBezTo>
                  <a:pt x="134302" y="188816"/>
                  <a:pt x="133333" y="172890"/>
                  <a:pt x="130184" y="160062"/>
                </a:cubicBezTo>
                <a:close/>
                <a:moveTo>
                  <a:pt x="209941" y="140807"/>
                </a:moveTo>
                <a:lnTo>
                  <a:pt x="266958" y="140807"/>
                </a:lnTo>
                <a:lnTo>
                  <a:pt x="260897" y="152407"/>
                </a:lnTo>
                <a:lnTo>
                  <a:pt x="259883" y="158891"/>
                </a:lnTo>
                <a:lnTo>
                  <a:pt x="209941" y="158891"/>
                </a:lnTo>
                <a:close/>
                <a:moveTo>
                  <a:pt x="140424" y="140807"/>
                </a:moveTo>
                <a:lnTo>
                  <a:pt x="192030" y="140807"/>
                </a:lnTo>
                <a:lnTo>
                  <a:pt x="192030" y="158891"/>
                </a:lnTo>
                <a:lnTo>
                  <a:pt x="147715" y="158891"/>
                </a:lnTo>
                <a:lnTo>
                  <a:pt x="146795" y="153018"/>
                </a:lnTo>
                <a:close/>
                <a:moveTo>
                  <a:pt x="77885" y="140807"/>
                </a:moveTo>
                <a:lnTo>
                  <a:pt x="120993" y="140807"/>
                </a:lnTo>
                <a:lnTo>
                  <a:pt x="129625" y="158891"/>
                </a:lnTo>
                <a:lnTo>
                  <a:pt x="82676" y="158891"/>
                </a:lnTo>
                <a:lnTo>
                  <a:pt x="25786" y="243573"/>
                </a:lnTo>
                <a:lnTo>
                  <a:pt x="376060" y="243573"/>
                </a:lnTo>
                <a:lnTo>
                  <a:pt x="318911" y="158891"/>
                </a:lnTo>
                <a:lnTo>
                  <a:pt x="277653" y="158891"/>
                </a:lnTo>
                <a:lnTo>
                  <a:pt x="286281" y="140807"/>
                </a:lnTo>
                <a:lnTo>
                  <a:pt x="324048" y="140807"/>
                </a:lnTo>
                <a:cubicBezTo>
                  <a:pt x="327026" y="140807"/>
                  <a:pt x="329832" y="142317"/>
                  <a:pt x="331472" y="144778"/>
                </a:cubicBezTo>
                <a:lnTo>
                  <a:pt x="400361" y="247371"/>
                </a:lnTo>
                <a:cubicBezTo>
                  <a:pt x="402303" y="250220"/>
                  <a:pt x="402519" y="253889"/>
                  <a:pt x="400836" y="256910"/>
                </a:cubicBezTo>
                <a:cubicBezTo>
                  <a:pt x="399196" y="259715"/>
                  <a:pt x="396174" y="261399"/>
                  <a:pt x="392937" y="261269"/>
                </a:cubicBezTo>
                <a:lnTo>
                  <a:pt x="9039" y="261269"/>
                </a:lnTo>
                <a:cubicBezTo>
                  <a:pt x="1917" y="261269"/>
                  <a:pt x="-2357" y="253328"/>
                  <a:pt x="1614" y="247371"/>
                </a:cubicBezTo>
                <a:lnTo>
                  <a:pt x="70461" y="144778"/>
                </a:lnTo>
                <a:cubicBezTo>
                  <a:pt x="72101" y="142317"/>
                  <a:pt x="74906" y="140807"/>
                  <a:pt x="77885" y="140807"/>
                </a:cubicBezTo>
                <a:close/>
                <a:moveTo>
                  <a:pt x="192030" y="95405"/>
                </a:moveTo>
                <a:lnTo>
                  <a:pt x="200988" y="98121"/>
                </a:lnTo>
                <a:lnTo>
                  <a:pt x="209941" y="96316"/>
                </a:lnTo>
                <a:lnTo>
                  <a:pt x="209941" y="140807"/>
                </a:lnTo>
                <a:lnTo>
                  <a:pt x="192030" y="140807"/>
                </a:lnTo>
                <a:close/>
                <a:moveTo>
                  <a:pt x="306580" y="95337"/>
                </a:moveTo>
                <a:lnTo>
                  <a:pt x="307343" y="102998"/>
                </a:lnTo>
                <a:lnTo>
                  <a:pt x="314244" y="111419"/>
                </a:lnTo>
                <a:lnTo>
                  <a:pt x="308552" y="114279"/>
                </a:lnTo>
                <a:cubicBezTo>
                  <a:pt x="303660" y="117337"/>
                  <a:pt x="297467" y="122162"/>
                  <a:pt x="291710" y="129430"/>
                </a:cubicBezTo>
                <a:lnTo>
                  <a:pt x="286281" y="140807"/>
                </a:lnTo>
                <a:lnTo>
                  <a:pt x="266958" y="140807"/>
                </a:lnTo>
                <a:lnTo>
                  <a:pt x="279700" y="116422"/>
                </a:lnTo>
                <a:cubicBezTo>
                  <a:pt x="287194" y="107601"/>
                  <a:pt x="295149" y="101707"/>
                  <a:pt x="301272" y="98000"/>
                </a:cubicBezTo>
                <a:close/>
                <a:moveTo>
                  <a:pt x="95824" y="93386"/>
                </a:moveTo>
                <a:cubicBezTo>
                  <a:pt x="96169" y="93386"/>
                  <a:pt x="113002" y="99308"/>
                  <a:pt x="127989" y="116977"/>
                </a:cubicBezTo>
                <a:lnTo>
                  <a:pt x="140424" y="140807"/>
                </a:lnTo>
                <a:lnTo>
                  <a:pt x="120993" y="140807"/>
                </a:lnTo>
                <a:lnTo>
                  <a:pt x="115937" y="130212"/>
                </a:lnTo>
                <a:cubicBezTo>
                  <a:pt x="104402" y="115629"/>
                  <a:pt x="91119" y="110796"/>
                  <a:pt x="90040" y="110429"/>
                </a:cubicBezTo>
                <a:lnTo>
                  <a:pt x="88297" y="106401"/>
                </a:lnTo>
                <a:lnTo>
                  <a:pt x="93069" y="94908"/>
                </a:lnTo>
                <a:close/>
                <a:moveTo>
                  <a:pt x="346061" y="62987"/>
                </a:moveTo>
                <a:cubicBezTo>
                  <a:pt x="336349" y="62987"/>
                  <a:pt x="327587" y="68814"/>
                  <a:pt x="323875" y="77792"/>
                </a:cubicBezTo>
                <a:cubicBezTo>
                  <a:pt x="320163" y="86769"/>
                  <a:pt x="322192" y="97085"/>
                  <a:pt x="329055" y="103947"/>
                </a:cubicBezTo>
                <a:cubicBezTo>
                  <a:pt x="335961" y="110810"/>
                  <a:pt x="346277" y="112882"/>
                  <a:pt x="355255" y="109170"/>
                </a:cubicBezTo>
                <a:cubicBezTo>
                  <a:pt x="364190" y="105458"/>
                  <a:pt x="370060" y="96696"/>
                  <a:pt x="370060" y="86985"/>
                </a:cubicBezTo>
                <a:cubicBezTo>
                  <a:pt x="370060" y="73735"/>
                  <a:pt x="359312" y="62987"/>
                  <a:pt x="346061" y="62987"/>
                </a:cubicBezTo>
                <a:close/>
                <a:moveTo>
                  <a:pt x="54447" y="62987"/>
                </a:moveTo>
                <a:cubicBezTo>
                  <a:pt x="44735" y="62987"/>
                  <a:pt x="36016" y="68814"/>
                  <a:pt x="32304" y="77792"/>
                </a:cubicBezTo>
                <a:cubicBezTo>
                  <a:pt x="28592" y="86769"/>
                  <a:pt x="30620" y="97085"/>
                  <a:pt x="37483" y="103947"/>
                </a:cubicBezTo>
                <a:cubicBezTo>
                  <a:pt x="44347" y="110810"/>
                  <a:pt x="54663" y="112882"/>
                  <a:pt x="63641" y="109170"/>
                </a:cubicBezTo>
                <a:cubicBezTo>
                  <a:pt x="72619" y="105458"/>
                  <a:pt x="78489" y="96696"/>
                  <a:pt x="78489" y="86985"/>
                </a:cubicBezTo>
                <a:cubicBezTo>
                  <a:pt x="78489" y="73735"/>
                  <a:pt x="67741" y="62987"/>
                  <a:pt x="54447" y="62987"/>
                </a:cubicBezTo>
                <a:close/>
                <a:moveTo>
                  <a:pt x="337865" y="45874"/>
                </a:moveTo>
                <a:cubicBezTo>
                  <a:pt x="345824" y="44288"/>
                  <a:pt x="354241" y="45011"/>
                  <a:pt x="362075" y="48270"/>
                </a:cubicBezTo>
                <a:cubicBezTo>
                  <a:pt x="377743" y="54744"/>
                  <a:pt x="387973" y="70023"/>
                  <a:pt x="387973" y="86985"/>
                </a:cubicBezTo>
                <a:cubicBezTo>
                  <a:pt x="387930" y="110119"/>
                  <a:pt x="369197" y="128851"/>
                  <a:pt x="346061" y="128894"/>
                </a:cubicBezTo>
                <a:cubicBezTo>
                  <a:pt x="337579" y="128894"/>
                  <a:pt x="329519" y="126337"/>
                  <a:pt x="322769" y="121821"/>
                </a:cubicBezTo>
                <a:lnTo>
                  <a:pt x="314244" y="111419"/>
                </a:lnTo>
                <a:lnTo>
                  <a:pt x="317585" y="109739"/>
                </a:lnTo>
                <a:cubicBezTo>
                  <a:pt x="322290" y="108186"/>
                  <a:pt x="324836" y="103094"/>
                  <a:pt x="323239" y="98391"/>
                </a:cubicBezTo>
                <a:cubicBezTo>
                  <a:pt x="321685" y="93645"/>
                  <a:pt x="316592" y="91142"/>
                  <a:pt x="311845" y="92696"/>
                </a:cubicBezTo>
                <a:lnTo>
                  <a:pt x="306580" y="95337"/>
                </a:lnTo>
                <a:lnTo>
                  <a:pt x="304932" y="78806"/>
                </a:lnTo>
                <a:cubicBezTo>
                  <a:pt x="306512" y="70843"/>
                  <a:pt x="310408" y="63333"/>
                  <a:pt x="316408" y="57333"/>
                </a:cubicBezTo>
                <a:cubicBezTo>
                  <a:pt x="322407" y="51356"/>
                  <a:pt x="329907" y="47460"/>
                  <a:pt x="337865" y="45874"/>
                </a:cubicBezTo>
                <a:close/>
                <a:moveTo>
                  <a:pt x="46294" y="45874"/>
                </a:moveTo>
                <a:cubicBezTo>
                  <a:pt x="54253" y="44288"/>
                  <a:pt x="62670" y="45011"/>
                  <a:pt x="70504" y="48270"/>
                </a:cubicBezTo>
                <a:cubicBezTo>
                  <a:pt x="86173" y="54744"/>
                  <a:pt x="96359" y="70023"/>
                  <a:pt x="96359" y="86985"/>
                </a:cubicBezTo>
                <a:lnTo>
                  <a:pt x="93069" y="94908"/>
                </a:lnTo>
                <a:lnTo>
                  <a:pt x="85206" y="99254"/>
                </a:lnTo>
                <a:lnTo>
                  <a:pt x="88297" y="106401"/>
                </a:lnTo>
                <a:lnTo>
                  <a:pt x="84063" y="116599"/>
                </a:lnTo>
                <a:cubicBezTo>
                  <a:pt x="76482" y="124179"/>
                  <a:pt x="66015" y="128873"/>
                  <a:pt x="54447" y="128894"/>
                </a:cubicBezTo>
                <a:cubicBezTo>
                  <a:pt x="37527" y="128894"/>
                  <a:pt x="22247" y="118665"/>
                  <a:pt x="15729" y="102998"/>
                </a:cubicBezTo>
                <a:cubicBezTo>
                  <a:pt x="9254" y="87373"/>
                  <a:pt x="12837" y="69332"/>
                  <a:pt x="24837" y="57333"/>
                </a:cubicBezTo>
                <a:cubicBezTo>
                  <a:pt x="30837" y="51356"/>
                  <a:pt x="38336" y="47460"/>
                  <a:pt x="46294" y="45874"/>
                </a:cubicBezTo>
                <a:close/>
                <a:moveTo>
                  <a:pt x="200988" y="18014"/>
                </a:moveTo>
                <a:cubicBezTo>
                  <a:pt x="188384" y="17970"/>
                  <a:pt x="176989" y="25524"/>
                  <a:pt x="172112" y="37177"/>
                </a:cubicBezTo>
                <a:cubicBezTo>
                  <a:pt x="167277" y="48831"/>
                  <a:pt x="169910" y="62211"/>
                  <a:pt x="178802" y="71145"/>
                </a:cubicBezTo>
                <a:cubicBezTo>
                  <a:pt x="187737" y="80079"/>
                  <a:pt x="201117" y="82755"/>
                  <a:pt x="212772" y="77964"/>
                </a:cubicBezTo>
                <a:cubicBezTo>
                  <a:pt x="224426" y="73130"/>
                  <a:pt x="232023" y="61779"/>
                  <a:pt x="232023" y="49176"/>
                </a:cubicBezTo>
                <a:cubicBezTo>
                  <a:pt x="231980" y="31998"/>
                  <a:pt x="218124" y="18100"/>
                  <a:pt x="200988" y="18014"/>
                </a:cubicBezTo>
                <a:close/>
                <a:moveTo>
                  <a:pt x="191449" y="933"/>
                </a:moveTo>
                <a:cubicBezTo>
                  <a:pt x="200772" y="-912"/>
                  <a:pt x="210635" y="-49"/>
                  <a:pt x="219807" y="3771"/>
                </a:cubicBezTo>
                <a:cubicBezTo>
                  <a:pt x="238152" y="11410"/>
                  <a:pt x="250065" y="29322"/>
                  <a:pt x="250022" y="49176"/>
                </a:cubicBezTo>
                <a:cubicBezTo>
                  <a:pt x="249990" y="69473"/>
                  <a:pt x="237623" y="86856"/>
                  <a:pt x="220043" y="94279"/>
                </a:cubicBezTo>
                <a:lnTo>
                  <a:pt x="209941" y="96316"/>
                </a:lnTo>
                <a:lnTo>
                  <a:pt x="209941" y="88813"/>
                </a:lnTo>
                <a:cubicBezTo>
                  <a:pt x="209941" y="83851"/>
                  <a:pt x="205927" y="79838"/>
                  <a:pt x="201007" y="79838"/>
                </a:cubicBezTo>
                <a:cubicBezTo>
                  <a:pt x="196044" y="79838"/>
                  <a:pt x="192030" y="83851"/>
                  <a:pt x="192030" y="88813"/>
                </a:cubicBezTo>
                <a:lnTo>
                  <a:pt x="192030" y="95405"/>
                </a:lnTo>
                <a:lnTo>
                  <a:pt x="173709" y="89850"/>
                </a:lnTo>
                <a:cubicBezTo>
                  <a:pt x="165799" y="84568"/>
                  <a:pt x="159421" y="76993"/>
                  <a:pt x="155623" y="67821"/>
                </a:cubicBezTo>
                <a:cubicBezTo>
                  <a:pt x="148069" y="49478"/>
                  <a:pt x="152256" y="28372"/>
                  <a:pt x="166328" y="14345"/>
                </a:cubicBezTo>
                <a:cubicBezTo>
                  <a:pt x="173342" y="7332"/>
                  <a:pt x="182126" y="2778"/>
                  <a:pt x="191449" y="933"/>
                </a:cubicBezTo>
                <a:close/>
              </a:path>
            </a:pathLst>
          </a:custGeom>
          <a:solidFill>
            <a:srgbClr val="00D0C7"/>
          </a:solidFill>
          <a:ln>
            <a:noFill/>
          </a:ln>
        </p:spPr>
      </p:sp>
    </p:spTree>
    <p:extLst>
      <p:ext uri="{BB962C8B-B14F-4D97-AF65-F5344CB8AC3E}">
        <p14:creationId xmlns:p14="http://schemas.microsoft.com/office/powerpoint/2010/main" val="190343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37"/>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37"/>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37"/>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39" presetClass="entr" presetSubtype="0" accel="10000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 calcmode="lin" valueType="num">
                                      <p:cBhvr>
                                        <p:cTn id="14" dur="500" fill="hold"/>
                                        <p:tgtEl>
                                          <p:spTgt spid="44"/>
                                        </p:tgtEl>
                                        <p:attrNameLst>
                                          <p:attrName>ppt_h</p:attrName>
                                        </p:attrNameLst>
                                      </p:cBhvr>
                                      <p:tavLst>
                                        <p:tav tm="0">
                                          <p:val>
                                            <p:strVal val="#ppt_h/20"/>
                                          </p:val>
                                        </p:tav>
                                        <p:tav tm="50000">
                                          <p:val>
                                            <p:strVal val="#ppt_h/20"/>
                                          </p:val>
                                        </p:tav>
                                        <p:tav tm="100000">
                                          <p:val>
                                            <p:strVal val="#ppt_h"/>
                                          </p:val>
                                        </p:tav>
                                      </p:tavLst>
                                    </p:anim>
                                    <p:anim calcmode="lin" valueType="num">
                                      <p:cBhvr>
                                        <p:cTn id="15" dur="500" fill="hold"/>
                                        <p:tgtEl>
                                          <p:spTgt spid="44"/>
                                        </p:tgtEl>
                                        <p:attrNameLst>
                                          <p:attrName>ppt_w</p:attrName>
                                        </p:attrNameLst>
                                      </p:cBhvr>
                                      <p:tavLst>
                                        <p:tav tm="0">
                                          <p:val>
                                            <p:strVal val="#ppt_w+.3"/>
                                          </p:val>
                                        </p:tav>
                                        <p:tav tm="50000">
                                          <p:val>
                                            <p:strVal val="#ppt_w+.3"/>
                                          </p:val>
                                        </p:tav>
                                        <p:tav tm="100000">
                                          <p:val>
                                            <p:strVal val="#ppt_w"/>
                                          </p:val>
                                        </p:tav>
                                      </p:tavLst>
                                    </p:anim>
                                    <p:anim calcmode="lin" valueType="num">
                                      <p:cBhvr>
                                        <p:cTn id="16" dur="500" fill="hold"/>
                                        <p:tgtEl>
                                          <p:spTgt spid="44"/>
                                        </p:tgtEl>
                                        <p:attrNameLst>
                                          <p:attrName>ppt_x</p:attrName>
                                        </p:attrNameLst>
                                      </p:cBhvr>
                                      <p:tavLst>
                                        <p:tav tm="0">
                                          <p:val>
                                            <p:strVal val="#ppt_x-.3"/>
                                          </p:val>
                                        </p:tav>
                                        <p:tav tm="50000">
                                          <p:val>
                                            <p:strVal val="#ppt_x"/>
                                          </p:val>
                                        </p:tav>
                                        <p:tav tm="100000">
                                          <p:val>
                                            <p:strVal val="#ppt_x"/>
                                          </p:val>
                                        </p:tav>
                                      </p:tavLst>
                                    </p:anim>
                                    <p:anim calcmode="lin" valueType="num">
                                      <p:cBhvr>
                                        <p:cTn id="17"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25226" y="995477"/>
            <a:ext cx="4145411" cy="524439"/>
          </a:xfrm>
          <a:prstGeom prst="rect">
            <a:avLst/>
          </a:prstGeom>
          <a:noFill/>
        </p:spPr>
        <p:txBody>
          <a:bodyPr wrap="square" rtlCol="0">
            <a:spAutoFit/>
          </a:bodyPr>
          <a:lstStyle/>
          <a:p>
            <a:pPr defTabSz="609585">
              <a:lnSpc>
                <a:spcPct val="130000"/>
              </a:lnSpc>
            </a:pPr>
            <a:r>
              <a:rPr lang="zh-CN" altLang="en-US" sz="2400" b="1" dirty="0">
                <a:solidFill>
                  <a:schemeClr val="bg1"/>
                </a:solidFill>
                <a:ea typeface="微软雅黑" charset="0"/>
                <a:cs typeface="Arial" panose="020B0604020202020204" pitchFamily="34" charset="0"/>
              </a:rPr>
              <a:t>烧脑游戏串烧</a:t>
            </a:r>
            <a:r>
              <a:rPr lang="en-US" altLang="zh-CN" sz="2400" b="1" dirty="0">
                <a:solidFill>
                  <a:schemeClr val="bg1"/>
                </a:solidFill>
                <a:ea typeface="微软雅黑" charset="0"/>
                <a:cs typeface="Arial" panose="020B0604020202020204" pitchFamily="34" charset="0"/>
              </a:rPr>
              <a:t>(6</a:t>
            </a:r>
            <a:r>
              <a:rPr lang="zh-CN" altLang="en-US" sz="2400" b="1" dirty="0">
                <a:solidFill>
                  <a:schemeClr val="bg1"/>
                </a:solidFill>
                <a:ea typeface="微软雅黑" charset="0"/>
                <a:cs typeface="Arial" panose="020B0604020202020204" pitchFamily="34" charset="0"/>
              </a:rPr>
              <a:t>合</a:t>
            </a:r>
            <a:r>
              <a:rPr lang="en-US" altLang="zh-CN" sz="2400" b="1" dirty="0">
                <a:solidFill>
                  <a:schemeClr val="bg1"/>
                </a:solidFill>
                <a:ea typeface="微软雅黑" charset="0"/>
                <a:cs typeface="Arial" panose="020B0604020202020204" pitchFamily="34" charset="0"/>
              </a:rPr>
              <a:t>1</a:t>
            </a:r>
            <a:r>
              <a:rPr lang="zh-CN" altLang="en-US" sz="2400" b="1" dirty="0">
                <a:solidFill>
                  <a:schemeClr val="bg1"/>
                </a:solidFill>
                <a:ea typeface="微软雅黑" charset="0"/>
                <a:cs typeface="Arial" panose="020B0604020202020204" pitchFamily="34" charset="0"/>
              </a:rPr>
              <a:t>豪华版）</a:t>
            </a:r>
          </a:p>
        </p:txBody>
      </p:sp>
      <p:sp>
        <p:nvSpPr>
          <p:cNvPr id="5" name="文本框 4"/>
          <p:cNvSpPr txBox="1"/>
          <p:nvPr/>
        </p:nvSpPr>
        <p:spPr>
          <a:xfrm>
            <a:off x="6249724" y="294580"/>
            <a:ext cx="904986" cy="1200329"/>
          </a:xfrm>
          <a:prstGeom prst="rect">
            <a:avLst/>
          </a:prstGeom>
          <a:noFill/>
        </p:spPr>
        <p:txBody>
          <a:bodyPr wrap="square" rtlCol="0">
            <a:spAutoFit/>
          </a:bodyPr>
          <a:lstStyle/>
          <a:p>
            <a:pPr defTabSz="609585"/>
            <a:r>
              <a:rPr lang="zh-CN" altLang="en-US" sz="7200" dirty="0">
                <a:solidFill>
                  <a:schemeClr val="bg1"/>
                </a:solidFill>
                <a:latin typeface="+mn-ea"/>
                <a:cs typeface="Arial" panose="020B0604020202020204" pitchFamily="34" charset="0"/>
              </a:rPr>
              <a:t>“</a:t>
            </a:r>
          </a:p>
        </p:txBody>
      </p:sp>
      <p:sp>
        <p:nvSpPr>
          <p:cNvPr id="6" name="文本框 5"/>
          <p:cNvSpPr txBox="1"/>
          <p:nvPr/>
        </p:nvSpPr>
        <p:spPr>
          <a:xfrm>
            <a:off x="9586999" y="1494909"/>
            <a:ext cx="904986" cy="1200329"/>
          </a:xfrm>
          <a:prstGeom prst="rect">
            <a:avLst/>
          </a:prstGeom>
          <a:noFill/>
        </p:spPr>
        <p:txBody>
          <a:bodyPr wrap="square" rtlCol="0">
            <a:spAutoFit/>
          </a:bodyPr>
          <a:lstStyle/>
          <a:p>
            <a:pPr defTabSz="609585"/>
            <a:r>
              <a:rPr lang="zh-CN" altLang="en-US" sz="7200" dirty="0">
                <a:solidFill>
                  <a:schemeClr val="bg1"/>
                </a:solidFill>
                <a:latin typeface="+mn-ea"/>
                <a:cs typeface="Arial" panose="020B0604020202020204" pitchFamily="34" charset="0"/>
              </a:rPr>
              <a:t>”</a:t>
            </a:r>
          </a:p>
        </p:txBody>
      </p:sp>
      <p:pic>
        <p:nvPicPr>
          <p:cNvPr id="9" name="图片 8">
            <a:extLst>
              <a:ext uri="{FF2B5EF4-FFF2-40B4-BE49-F238E27FC236}">
                <a16:creationId xmlns:a16="http://schemas.microsoft.com/office/drawing/2014/main" id="{6DA376DD-D8DC-4A33-BDAF-98A2AD8A3EB4}"/>
              </a:ext>
            </a:extLst>
          </p:cNvPr>
          <p:cNvPicPr>
            <a:picLocks noChangeAspect="1"/>
          </p:cNvPicPr>
          <p:nvPr/>
        </p:nvPicPr>
        <p:blipFill>
          <a:blip r:embed="rId2"/>
          <a:stretch>
            <a:fillRect/>
          </a:stretch>
        </p:blipFill>
        <p:spPr>
          <a:xfrm>
            <a:off x="78779" y="2201662"/>
            <a:ext cx="8992435" cy="4539313"/>
          </a:xfrm>
          <a:prstGeom prst="rect">
            <a:avLst/>
          </a:prstGeom>
        </p:spPr>
      </p:pic>
    </p:spTree>
    <p:extLst>
      <p:ext uri="{BB962C8B-B14F-4D97-AF65-F5344CB8AC3E}">
        <p14:creationId xmlns:p14="http://schemas.microsoft.com/office/powerpoint/2010/main" val="109668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DF2CFFDA-04D3-4FAD-840B-E872F243B322}"/>
              </a:ext>
            </a:extLst>
          </p:cNvPr>
          <p:cNvSpPr/>
          <p:nvPr/>
        </p:nvSpPr>
        <p:spPr>
          <a:xfrm>
            <a:off x="208619" y="486018"/>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a:extLst>
              <a:ext uri="{FF2B5EF4-FFF2-40B4-BE49-F238E27FC236}">
                <a16:creationId xmlns:a16="http://schemas.microsoft.com/office/drawing/2014/main" id="{4BC740E6-C3C0-4C44-8EFC-EB5724855550}"/>
              </a:ext>
            </a:extLst>
          </p:cNvPr>
          <p:cNvSpPr txBox="1"/>
          <p:nvPr/>
        </p:nvSpPr>
        <p:spPr>
          <a:xfrm>
            <a:off x="215503" y="536401"/>
            <a:ext cx="470000" cy="369332"/>
          </a:xfrm>
          <a:prstGeom prst="rect">
            <a:avLst/>
          </a:prstGeom>
          <a:noFill/>
        </p:spPr>
        <p:txBody>
          <a:bodyPr wrap="none" rtlCol="0" anchor="t">
            <a:spAutoFit/>
          </a:bodyPr>
          <a:lstStyle/>
          <a:p>
            <a:pPr algn="ctr"/>
            <a:r>
              <a:rPr lang="en-US" altLang="zh-CN" b="1" dirty="0">
                <a:solidFill>
                  <a:schemeClr val="lt1"/>
                </a:solidFill>
                <a:latin typeface="汉仪正圆 55简" panose="00020600040101010101" charset="-122"/>
                <a:ea typeface="汉仪正圆 55简" panose="00020600040101010101" charset="-122"/>
                <a:sym typeface="+mn-ea"/>
              </a:rPr>
              <a:t>02</a:t>
            </a:r>
          </a:p>
        </p:txBody>
      </p:sp>
      <p:sp>
        <p:nvSpPr>
          <p:cNvPr id="5" name="文本框 4">
            <a:extLst>
              <a:ext uri="{FF2B5EF4-FFF2-40B4-BE49-F238E27FC236}">
                <a16:creationId xmlns:a16="http://schemas.microsoft.com/office/drawing/2014/main" id="{54E4B23F-D2D5-45EF-95E2-BEF3F6221A26}"/>
              </a:ext>
            </a:extLst>
          </p:cNvPr>
          <p:cNvSpPr txBox="1"/>
          <p:nvPr/>
        </p:nvSpPr>
        <p:spPr>
          <a:xfrm>
            <a:off x="655253" y="521677"/>
            <a:ext cx="2032635" cy="398780"/>
          </a:xfrm>
          <a:prstGeom prst="rect">
            <a:avLst/>
          </a:prstGeom>
          <a:noFill/>
        </p:spPr>
        <p:txBody>
          <a:bodyPr wrap="square" rtlCol="0">
            <a:spAutoFit/>
          </a:bodyPr>
          <a:lstStyle/>
          <a:p>
            <a:pPr algn="l"/>
            <a:r>
              <a:rPr lang="zh-CN" altLang="en-US" sz="2000" b="1" dirty="0">
                <a:solidFill>
                  <a:srgbClr val="00D0C7"/>
                </a:solidFill>
                <a:latin typeface="汉仪正圆 55简" panose="00020600040101010101" charset="-122"/>
                <a:ea typeface="汉仪正圆 55简" panose="00020600040101010101" charset="-122"/>
              </a:rPr>
              <a:t>撤回原理揭秘</a:t>
            </a:r>
          </a:p>
        </p:txBody>
      </p:sp>
      <p:sp>
        <p:nvSpPr>
          <p:cNvPr id="2" name="矩形: 圆角 1">
            <a:extLst>
              <a:ext uri="{FF2B5EF4-FFF2-40B4-BE49-F238E27FC236}">
                <a16:creationId xmlns:a16="http://schemas.microsoft.com/office/drawing/2014/main" id="{9C154EE7-619C-4200-9F75-3FBC1EC97ED6}"/>
              </a:ext>
            </a:extLst>
          </p:cNvPr>
          <p:cNvSpPr/>
          <p:nvPr/>
        </p:nvSpPr>
        <p:spPr>
          <a:xfrm>
            <a:off x="2154722" y="968722"/>
            <a:ext cx="1702051" cy="135802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F505937-62BA-4384-9C70-B39CDB57633D}"/>
              </a:ext>
            </a:extLst>
          </p:cNvPr>
          <p:cNvSpPr/>
          <p:nvPr/>
        </p:nvSpPr>
        <p:spPr>
          <a:xfrm>
            <a:off x="5269114" y="968722"/>
            <a:ext cx="2027976" cy="135802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4E87D8BB-F8D5-448A-880C-4CCAD8753EE6}"/>
              </a:ext>
            </a:extLst>
          </p:cNvPr>
          <p:cNvCxnSpPr>
            <a:stCxn id="2" idx="3"/>
            <a:endCxn id="6" idx="1"/>
          </p:cNvCxnSpPr>
          <p:nvPr/>
        </p:nvCxnSpPr>
        <p:spPr>
          <a:xfrm>
            <a:off x="3856773" y="1647732"/>
            <a:ext cx="14123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8410D43C-9AFC-464B-8FE0-CBA9DF1A19DB}"/>
              </a:ext>
            </a:extLst>
          </p:cNvPr>
          <p:cNvCxnSpPr/>
          <p:nvPr/>
        </p:nvCxnSpPr>
        <p:spPr>
          <a:xfrm>
            <a:off x="7297090" y="1647732"/>
            <a:ext cx="14123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7646EAD-753D-485E-A8BE-93E0E1AF8CED}"/>
              </a:ext>
            </a:extLst>
          </p:cNvPr>
          <p:cNvSpPr/>
          <p:nvPr/>
        </p:nvSpPr>
        <p:spPr>
          <a:xfrm>
            <a:off x="8698869" y="968722"/>
            <a:ext cx="2027976" cy="135802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62B3FF6-ABEA-4216-8E61-02195A14A06B}"/>
              </a:ext>
            </a:extLst>
          </p:cNvPr>
          <p:cNvSpPr/>
          <p:nvPr/>
        </p:nvSpPr>
        <p:spPr>
          <a:xfrm>
            <a:off x="2400453" y="1399731"/>
            <a:ext cx="1210588" cy="452432"/>
          </a:xfrm>
          <a:prstGeom prst="rect">
            <a:avLst/>
          </a:prstGeom>
        </p:spPr>
        <p:txBody>
          <a:bodyPr wrap="none">
            <a:spAutoFit/>
          </a:bodyPr>
          <a:lstStyle/>
          <a:p>
            <a:pPr defTabSz="609585">
              <a:lnSpc>
                <a:spcPct val="130000"/>
              </a:lnSpc>
            </a:pPr>
            <a:r>
              <a:rPr lang="zh-CN" altLang="en-US" sz="2000" b="1" dirty="0">
                <a:solidFill>
                  <a:schemeClr val="tx1">
                    <a:lumMod val="65000"/>
                    <a:lumOff val="35000"/>
                  </a:schemeClr>
                </a:solidFill>
                <a:ea typeface="微软雅黑" charset="0"/>
              </a:rPr>
              <a:t>初始版本</a:t>
            </a:r>
            <a:endParaRPr lang="en-US" altLang="zh-CN" sz="2000" b="1" dirty="0">
              <a:solidFill>
                <a:schemeClr val="tx1">
                  <a:lumMod val="65000"/>
                  <a:lumOff val="35000"/>
                </a:schemeClr>
              </a:solidFill>
              <a:ea typeface="微软雅黑" charset="0"/>
            </a:endParaRPr>
          </a:p>
        </p:txBody>
      </p:sp>
      <p:sp>
        <p:nvSpPr>
          <p:cNvPr id="14" name="矩形 13">
            <a:extLst>
              <a:ext uri="{FF2B5EF4-FFF2-40B4-BE49-F238E27FC236}">
                <a16:creationId xmlns:a16="http://schemas.microsoft.com/office/drawing/2014/main" id="{86F3C88C-47E6-4C2A-81EF-E204A797D062}"/>
              </a:ext>
            </a:extLst>
          </p:cNvPr>
          <p:cNvSpPr/>
          <p:nvPr/>
        </p:nvSpPr>
        <p:spPr>
          <a:xfrm>
            <a:off x="5579949" y="1221461"/>
            <a:ext cx="1412341" cy="852541"/>
          </a:xfrm>
          <a:prstGeom prst="rect">
            <a:avLst/>
          </a:prstGeom>
        </p:spPr>
        <p:txBody>
          <a:bodyPr wrap="square">
            <a:spAutoFit/>
          </a:bodyPr>
          <a:lstStyle/>
          <a:p>
            <a:pPr algn="ctr" defTabSz="609585">
              <a:lnSpc>
                <a:spcPct val="130000"/>
              </a:lnSpc>
            </a:pPr>
            <a:r>
              <a:rPr lang="zh-CN" altLang="en-US" sz="2000" b="1" dirty="0">
                <a:solidFill>
                  <a:schemeClr val="tx1">
                    <a:lumMod val="65000"/>
                    <a:lumOff val="35000"/>
                  </a:schemeClr>
                </a:solidFill>
                <a:ea typeface="微软雅黑" charset="0"/>
              </a:rPr>
              <a:t>操作</a:t>
            </a:r>
            <a:r>
              <a:rPr lang="en-US" altLang="zh-CN" sz="2000" b="1" dirty="0">
                <a:solidFill>
                  <a:schemeClr val="tx1">
                    <a:lumMod val="65000"/>
                    <a:lumOff val="35000"/>
                  </a:schemeClr>
                </a:solidFill>
                <a:ea typeface="微软雅黑" charset="0"/>
              </a:rPr>
              <a:t>x1 y1</a:t>
            </a:r>
          </a:p>
          <a:p>
            <a:pPr algn="ctr" defTabSz="609585">
              <a:lnSpc>
                <a:spcPct val="130000"/>
              </a:lnSpc>
            </a:pPr>
            <a:r>
              <a:rPr lang="zh-CN" altLang="en-US" sz="2000" b="1" dirty="0">
                <a:solidFill>
                  <a:schemeClr val="tx1">
                    <a:lumMod val="65000"/>
                    <a:lumOff val="35000"/>
                  </a:schemeClr>
                </a:solidFill>
                <a:ea typeface="微软雅黑" charset="0"/>
              </a:rPr>
              <a:t>版本</a:t>
            </a:r>
            <a:r>
              <a:rPr lang="en-US" altLang="zh-CN" sz="2000" b="1" dirty="0">
                <a:solidFill>
                  <a:schemeClr val="tx1">
                    <a:lumMod val="65000"/>
                    <a:lumOff val="35000"/>
                  </a:schemeClr>
                </a:solidFill>
                <a:ea typeface="微软雅黑" charset="0"/>
              </a:rPr>
              <a:t>1</a:t>
            </a:r>
          </a:p>
        </p:txBody>
      </p:sp>
      <p:sp>
        <p:nvSpPr>
          <p:cNvPr id="15" name="矩形 14">
            <a:extLst>
              <a:ext uri="{FF2B5EF4-FFF2-40B4-BE49-F238E27FC236}">
                <a16:creationId xmlns:a16="http://schemas.microsoft.com/office/drawing/2014/main" id="{F2F06CC7-868A-459C-87AE-A73D7F59D69E}"/>
              </a:ext>
            </a:extLst>
          </p:cNvPr>
          <p:cNvSpPr/>
          <p:nvPr/>
        </p:nvSpPr>
        <p:spPr>
          <a:xfrm>
            <a:off x="9006686" y="1199676"/>
            <a:ext cx="1412341" cy="852541"/>
          </a:xfrm>
          <a:prstGeom prst="rect">
            <a:avLst/>
          </a:prstGeom>
        </p:spPr>
        <p:txBody>
          <a:bodyPr wrap="square">
            <a:spAutoFit/>
          </a:bodyPr>
          <a:lstStyle/>
          <a:p>
            <a:pPr algn="ctr" defTabSz="609585">
              <a:lnSpc>
                <a:spcPct val="130000"/>
              </a:lnSpc>
            </a:pPr>
            <a:r>
              <a:rPr lang="zh-CN" altLang="en-US" sz="2000" b="1" dirty="0">
                <a:solidFill>
                  <a:schemeClr val="tx1">
                    <a:lumMod val="65000"/>
                    <a:lumOff val="35000"/>
                  </a:schemeClr>
                </a:solidFill>
                <a:ea typeface="微软雅黑" charset="0"/>
              </a:rPr>
              <a:t>操作</a:t>
            </a:r>
            <a:r>
              <a:rPr lang="en-US" altLang="zh-CN" sz="2000" b="1" dirty="0">
                <a:solidFill>
                  <a:schemeClr val="tx1">
                    <a:lumMod val="65000"/>
                    <a:lumOff val="35000"/>
                  </a:schemeClr>
                </a:solidFill>
                <a:ea typeface="微软雅黑" charset="0"/>
              </a:rPr>
              <a:t>x2 y2</a:t>
            </a:r>
          </a:p>
          <a:p>
            <a:pPr algn="ctr" defTabSz="609585">
              <a:lnSpc>
                <a:spcPct val="130000"/>
              </a:lnSpc>
            </a:pPr>
            <a:r>
              <a:rPr lang="zh-CN" altLang="en-US" sz="2000" b="1" dirty="0">
                <a:solidFill>
                  <a:schemeClr val="tx1">
                    <a:lumMod val="65000"/>
                    <a:lumOff val="35000"/>
                  </a:schemeClr>
                </a:solidFill>
                <a:ea typeface="微软雅黑" charset="0"/>
              </a:rPr>
              <a:t>版本</a:t>
            </a:r>
            <a:r>
              <a:rPr lang="en-US" altLang="zh-CN" sz="2000" b="1" dirty="0">
                <a:solidFill>
                  <a:schemeClr val="tx1">
                    <a:lumMod val="65000"/>
                    <a:lumOff val="35000"/>
                  </a:schemeClr>
                </a:solidFill>
                <a:ea typeface="微软雅黑" charset="0"/>
              </a:rPr>
              <a:t>2</a:t>
            </a:r>
          </a:p>
        </p:txBody>
      </p:sp>
      <p:cxnSp>
        <p:nvCxnSpPr>
          <p:cNvPr id="17" name="直接箭头连接符 16">
            <a:extLst>
              <a:ext uri="{FF2B5EF4-FFF2-40B4-BE49-F238E27FC236}">
                <a16:creationId xmlns:a16="http://schemas.microsoft.com/office/drawing/2014/main" id="{876A8BDD-01F3-45DB-A98A-EE7CBDC906E3}"/>
              </a:ext>
            </a:extLst>
          </p:cNvPr>
          <p:cNvCxnSpPr>
            <a:cxnSpLocks/>
            <a:endCxn id="11" idx="2"/>
          </p:cNvCxnSpPr>
          <p:nvPr/>
        </p:nvCxnSpPr>
        <p:spPr>
          <a:xfrm flipV="1">
            <a:off x="9712857" y="2326742"/>
            <a:ext cx="0" cy="1530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6126E4E7-9ADC-4091-B9BF-7D13F5F1B060}"/>
              </a:ext>
            </a:extLst>
          </p:cNvPr>
          <p:cNvSpPr/>
          <p:nvPr/>
        </p:nvSpPr>
        <p:spPr>
          <a:xfrm>
            <a:off x="9107562" y="3905087"/>
            <a:ext cx="1210588" cy="452432"/>
          </a:xfrm>
          <a:prstGeom prst="rect">
            <a:avLst/>
          </a:prstGeom>
        </p:spPr>
        <p:txBody>
          <a:bodyPr wrap="none">
            <a:spAutoFit/>
          </a:bodyPr>
          <a:lstStyle/>
          <a:p>
            <a:pPr defTabSz="609585">
              <a:lnSpc>
                <a:spcPct val="130000"/>
              </a:lnSpc>
            </a:pPr>
            <a:r>
              <a:rPr lang="zh-CN" altLang="en-US" sz="2000" b="1" dirty="0">
                <a:solidFill>
                  <a:schemeClr val="tx1">
                    <a:lumMod val="65000"/>
                    <a:lumOff val="35000"/>
                  </a:schemeClr>
                </a:solidFill>
                <a:ea typeface="微软雅黑" charset="0"/>
              </a:rPr>
              <a:t>当前版本</a:t>
            </a:r>
            <a:endParaRPr lang="en-US" altLang="zh-CN" sz="2000" b="1" dirty="0">
              <a:solidFill>
                <a:schemeClr val="tx1">
                  <a:lumMod val="65000"/>
                  <a:lumOff val="35000"/>
                </a:schemeClr>
              </a:solidFill>
              <a:ea typeface="微软雅黑" charset="0"/>
            </a:endParaRPr>
          </a:p>
        </p:txBody>
      </p:sp>
      <p:pic>
        <p:nvPicPr>
          <p:cNvPr id="23" name="图片 22">
            <a:extLst>
              <a:ext uri="{FF2B5EF4-FFF2-40B4-BE49-F238E27FC236}">
                <a16:creationId xmlns:a16="http://schemas.microsoft.com/office/drawing/2014/main" id="{87F070ED-D824-425A-93BD-5413EC943AFD}"/>
              </a:ext>
            </a:extLst>
          </p:cNvPr>
          <p:cNvPicPr>
            <a:picLocks noChangeAspect="1"/>
          </p:cNvPicPr>
          <p:nvPr/>
        </p:nvPicPr>
        <p:blipFill>
          <a:blip r:embed="rId2"/>
          <a:stretch>
            <a:fillRect/>
          </a:stretch>
        </p:blipFill>
        <p:spPr>
          <a:xfrm>
            <a:off x="215503" y="2696585"/>
            <a:ext cx="7744233" cy="3532457"/>
          </a:xfrm>
          <a:prstGeom prst="rect">
            <a:avLst/>
          </a:prstGeom>
        </p:spPr>
      </p:pic>
      <p:pic>
        <p:nvPicPr>
          <p:cNvPr id="21" name="图片 20">
            <a:extLst>
              <a:ext uri="{FF2B5EF4-FFF2-40B4-BE49-F238E27FC236}">
                <a16:creationId xmlns:a16="http://schemas.microsoft.com/office/drawing/2014/main" id="{D6E46306-4D78-469D-9F7C-7931D9E27EA5}"/>
              </a:ext>
            </a:extLst>
          </p:cNvPr>
          <p:cNvPicPr>
            <a:picLocks noChangeAspect="1"/>
          </p:cNvPicPr>
          <p:nvPr/>
        </p:nvPicPr>
        <p:blipFill>
          <a:blip r:embed="rId3"/>
          <a:stretch>
            <a:fillRect/>
          </a:stretch>
        </p:blipFill>
        <p:spPr>
          <a:xfrm>
            <a:off x="6566826" y="5210268"/>
            <a:ext cx="5314286" cy="1638095"/>
          </a:xfrm>
          <a:prstGeom prst="rect">
            <a:avLst/>
          </a:prstGeom>
        </p:spPr>
      </p:pic>
    </p:spTree>
    <p:extLst>
      <p:ext uri="{BB962C8B-B14F-4D97-AF65-F5344CB8AC3E}">
        <p14:creationId xmlns:p14="http://schemas.microsoft.com/office/powerpoint/2010/main" val="1524570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DF2CFFDA-04D3-4FAD-840B-E872F243B322}"/>
              </a:ext>
            </a:extLst>
          </p:cNvPr>
          <p:cNvSpPr/>
          <p:nvPr/>
        </p:nvSpPr>
        <p:spPr>
          <a:xfrm>
            <a:off x="208619" y="486018"/>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a:extLst>
              <a:ext uri="{FF2B5EF4-FFF2-40B4-BE49-F238E27FC236}">
                <a16:creationId xmlns:a16="http://schemas.microsoft.com/office/drawing/2014/main" id="{4BC740E6-C3C0-4C44-8EFC-EB5724855550}"/>
              </a:ext>
            </a:extLst>
          </p:cNvPr>
          <p:cNvSpPr txBox="1"/>
          <p:nvPr/>
        </p:nvSpPr>
        <p:spPr>
          <a:xfrm>
            <a:off x="215503" y="536401"/>
            <a:ext cx="470000" cy="369332"/>
          </a:xfrm>
          <a:prstGeom prst="rect">
            <a:avLst/>
          </a:prstGeom>
          <a:noFill/>
        </p:spPr>
        <p:txBody>
          <a:bodyPr wrap="none" rtlCol="0" anchor="t">
            <a:spAutoFit/>
          </a:bodyPr>
          <a:lstStyle/>
          <a:p>
            <a:pPr algn="ctr"/>
            <a:r>
              <a:rPr lang="en-US" altLang="zh-CN" b="1" dirty="0">
                <a:solidFill>
                  <a:schemeClr val="lt1"/>
                </a:solidFill>
                <a:latin typeface="汉仪正圆 55简" panose="00020600040101010101" charset="-122"/>
                <a:ea typeface="汉仪正圆 55简" panose="00020600040101010101" charset="-122"/>
                <a:sym typeface="+mn-ea"/>
              </a:rPr>
              <a:t>03</a:t>
            </a:r>
          </a:p>
        </p:txBody>
      </p:sp>
      <p:sp>
        <p:nvSpPr>
          <p:cNvPr id="5" name="文本框 4">
            <a:extLst>
              <a:ext uri="{FF2B5EF4-FFF2-40B4-BE49-F238E27FC236}">
                <a16:creationId xmlns:a16="http://schemas.microsoft.com/office/drawing/2014/main" id="{54E4B23F-D2D5-45EF-95E2-BEF3F6221A26}"/>
              </a:ext>
            </a:extLst>
          </p:cNvPr>
          <p:cNvSpPr txBox="1"/>
          <p:nvPr/>
        </p:nvSpPr>
        <p:spPr>
          <a:xfrm>
            <a:off x="655253" y="521677"/>
            <a:ext cx="2032635" cy="398780"/>
          </a:xfrm>
          <a:prstGeom prst="rect">
            <a:avLst/>
          </a:prstGeom>
          <a:noFill/>
        </p:spPr>
        <p:txBody>
          <a:bodyPr wrap="square" rtlCol="0">
            <a:spAutoFit/>
          </a:bodyPr>
          <a:lstStyle/>
          <a:p>
            <a:pPr algn="l"/>
            <a:r>
              <a:rPr lang="zh-CN" altLang="en-US" sz="2000" b="1" dirty="0">
                <a:solidFill>
                  <a:srgbClr val="00D0C7"/>
                </a:solidFill>
                <a:latin typeface="汉仪正圆 55简" panose="00020600040101010101" charset="-122"/>
                <a:ea typeface="汉仪正圆 55简" panose="00020600040101010101" charset="-122"/>
              </a:rPr>
              <a:t>游戏原理揭秘</a:t>
            </a:r>
          </a:p>
        </p:txBody>
      </p:sp>
      <p:sp>
        <p:nvSpPr>
          <p:cNvPr id="6" name="矩形 5">
            <a:extLst>
              <a:ext uri="{FF2B5EF4-FFF2-40B4-BE49-F238E27FC236}">
                <a16:creationId xmlns:a16="http://schemas.microsoft.com/office/drawing/2014/main" id="{9B36264E-64BD-4ED8-A783-BAD2201ED799}"/>
              </a:ext>
            </a:extLst>
          </p:cNvPr>
          <p:cNvSpPr/>
          <p:nvPr/>
        </p:nvSpPr>
        <p:spPr>
          <a:xfrm>
            <a:off x="447061" y="1093120"/>
            <a:ext cx="11747608" cy="1323439"/>
          </a:xfrm>
          <a:prstGeom prst="rect">
            <a:avLst/>
          </a:prstGeom>
          <a:noFill/>
        </p:spPr>
        <p:txBody>
          <a:bodyPr wrap="square" lIns="91440" tIns="45720" rIns="91440" bIns="45720">
            <a:spAutoFit/>
          </a:bodyPr>
          <a:lstStyle/>
          <a:p>
            <a:pPr indent="457200" algn="just"/>
            <a:r>
              <a:rPr lang="zh-CN" alt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中宋" panose="02010600040101010101" pitchFamily="2" charset="-122"/>
                <a:ea typeface="华文中宋" panose="02010600040101010101" pitchFamily="2" charset="-122"/>
              </a:rPr>
              <a:t>结论：先手能取得胜利当且仅当所有石子的数量     </a:t>
            </a:r>
            <a:r>
              <a:rPr lang="zh-CN" altLang="en-US" sz="4000" b="1" dirty="0">
                <a:ln w="13462">
                  <a:solidFill>
                    <a:schemeClr val="bg1"/>
                  </a:solidFill>
                  <a:prstDash val="solid"/>
                </a:ln>
                <a:solidFill>
                  <a:schemeClr val="accent5">
                    <a:lumMod val="50000"/>
                  </a:schemeClr>
                </a:solidFill>
                <a:effectLst>
                  <a:outerShdw dist="38100" dir="2700000" algn="bl" rotWithShape="0">
                    <a:schemeClr val="accent5"/>
                  </a:outerShdw>
                </a:effectLst>
                <a:latin typeface="华文中宋" panose="02010600040101010101" pitchFamily="2" charset="-122"/>
                <a:ea typeface="华文中宋" panose="02010600040101010101" pitchFamily="2" charset="-122"/>
              </a:rPr>
              <a:t>异或之和</a:t>
            </a:r>
            <a:r>
              <a:rPr lang="zh-CN" alt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中宋" panose="02010600040101010101" pitchFamily="2" charset="-122"/>
                <a:ea typeface="华文中宋" panose="02010600040101010101" pitchFamily="2" charset="-122"/>
              </a:rPr>
              <a:t>大于</a:t>
            </a:r>
            <a:r>
              <a:rPr lang="en-US" altLang="zh-C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中宋" panose="02010600040101010101" pitchFamily="2" charset="-122"/>
                <a:ea typeface="华文中宋" panose="02010600040101010101" pitchFamily="2" charset="-122"/>
              </a:rPr>
              <a:t>0</a:t>
            </a:r>
            <a:endParaRPr lang="zh-CN" alt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2ABA680-4D88-48A6-9C58-79A373D58BFD}"/>
                  </a:ext>
                </a:extLst>
              </p:cNvPr>
              <p:cNvSpPr txBox="1"/>
              <p:nvPr/>
            </p:nvSpPr>
            <p:spPr>
              <a:xfrm>
                <a:off x="1460626" y="2589222"/>
                <a:ext cx="9270748" cy="3977948"/>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800" dirty="0">
                    <a:latin typeface="Consolas" panose="020B0609020204030204" pitchFamily="49" charset="0"/>
                    <a:ea typeface="楷体" panose="02010609060101010101" pitchFamily="49" charset="-122"/>
                  </a:rPr>
                  <a:t>Case 1:</a:t>
                </a:r>
                <a:r>
                  <a:rPr lang="zh-CN" altLang="en-US" sz="2800" dirty="0">
                    <a:latin typeface="Consolas" panose="020B0609020204030204" pitchFamily="49" charset="0"/>
                    <a:ea typeface="楷体" panose="02010609060101010101" pitchFamily="49" charset="-122"/>
                  </a:rPr>
                  <a:t>当前没有石子，则异或之和为</a:t>
                </a:r>
                <a:r>
                  <a:rPr lang="en-US" altLang="zh-CN" sz="2800" dirty="0">
                    <a:latin typeface="Consolas" panose="020B0609020204030204" pitchFamily="49" charset="0"/>
                    <a:ea typeface="楷体" panose="02010609060101010101" pitchFamily="49" charset="-122"/>
                  </a:rPr>
                  <a:t>0</a:t>
                </a:r>
                <a:r>
                  <a:rPr lang="zh-CN" altLang="en-US" sz="2800" dirty="0">
                    <a:latin typeface="Consolas" panose="020B0609020204030204" pitchFamily="49" charset="0"/>
                    <a:ea typeface="楷体" panose="02010609060101010101" pitchFamily="49" charset="-122"/>
                  </a:rPr>
                  <a:t>，为失败局面</a:t>
                </a:r>
                <a:endParaRPr lang="en-US" altLang="zh-CN" sz="2800" dirty="0">
                  <a:latin typeface="Consolas" panose="020B0609020204030204" pitchFamily="49" charset="0"/>
                  <a:ea typeface="楷体" panose="02010609060101010101" pitchFamily="49" charset="-122"/>
                </a:endParaRPr>
              </a:p>
              <a:p>
                <a:pPr marL="285750" indent="-285750">
                  <a:buFont typeface="Wingdings" panose="05000000000000000000" pitchFamily="2" charset="2"/>
                  <a:buChar char="Ø"/>
                </a:pPr>
                <a:r>
                  <a:rPr lang="en-US" altLang="zh-CN" sz="2800" dirty="0">
                    <a:latin typeface="Consolas" panose="020B0609020204030204" pitchFamily="49" charset="0"/>
                    <a:ea typeface="楷体" panose="02010609060101010101" pitchFamily="49" charset="-122"/>
                  </a:rPr>
                  <a:t>Case 2:</a:t>
                </a:r>
                <a:r>
                  <a:rPr lang="zh-CN" altLang="en-US" sz="2800" dirty="0">
                    <a:latin typeface="Consolas" panose="020B0609020204030204" pitchFamily="49" charset="0"/>
                    <a:ea typeface="楷体" panose="02010609060101010101" pitchFamily="49" charset="-122"/>
                  </a:rPr>
                  <a:t>当前有石子，且</a:t>
                </a:r>
                <a14:m>
                  <m:oMath xmlns:m="http://schemas.openxmlformats.org/officeDocument/2006/math">
                    <m:sSub>
                      <m:sSubPr>
                        <m:ctrlPr>
                          <a:rPr lang="en-US" altLang="zh-CN" sz="2800" i="1" smtClean="0">
                            <a:solidFill>
                              <a:srgbClr val="836967"/>
                            </a:solidFill>
                            <a:latin typeface="Cambria Math" panose="02040503050406030204" pitchFamily="18" charset="0"/>
                          </a:rPr>
                        </m:ctrlPr>
                      </m:sSubPr>
                      <m:e>
                        <m:r>
                          <a:rPr lang="en-US" altLang="zh-CN" sz="2800" i="1" smtClean="0">
                            <a:latin typeface="Cambria Math" panose="02040503050406030204" pitchFamily="18" charset="0"/>
                          </a:rPr>
                          <m:t>𝑎</m:t>
                        </m:r>
                      </m:e>
                      <m:sub>
                        <m:r>
                          <a:rPr lang="en-US" altLang="zh-CN" sz="2800" i="1" smtClean="0">
                            <a:latin typeface="Cambria Math" panose="02040503050406030204" pitchFamily="18" charset="0"/>
                          </a:rPr>
                          <m:t>1</m:t>
                        </m:r>
                      </m:sub>
                    </m:sSub>
                    <m:sSub>
                      <m:sSubPr>
                        <m:ctrlPr>
                          <a:rPr lang="en-US" altLang="zh-CN" sz="2800" i="1">
                            <a:solidFill>
                              <a:srgbClr val="836967"/>
                            </a:solidFill>
                            <a:latin typeface="Cambria Math" panose="02040503050406030204" pitchFamily="18" charset="0"/>
                          </a:rPr>
                        </m:ctrlPr>
                      </m:sSubPr>
                      <m:e>
                        <m:r>
                          <a:rPr lang="en-US" altLang="zh-CN" sz="2800" b="0" i="1" smtClean="0">
                            <a:solidFill>
                              <a:srgbClr val="836967"/>
                            </a:solidFill>
                            <a:latin typeface="Cambria Math" panose="02040503050406030204" pitchFamily="18" charset="0"/>
                          </a:rPr>
                          <m:t> </m:t>
                        </m:r>
                        <m:r>
                          <a:rPr lang="en-US" altLang="zh-CN" sz="2800" b="0" i="1" smtClean="0">
                            <a:solidFill>
                              <a:schemeClr val="tx1"/>
                            </a:solidFill>
                            <a:latin typeface="Cambria Math" panose="02040503050406030204" pitchFamily="18" charset="0"/>
                          </a:rPr>
                          <m:t>𝑥𝑜𝑟</m:t>
                        </m:r>
                        <m:r>
                          <a:rPr lang="en-US" altLang="zh-CN" sz="2800" b="0" i="1" smtClean="0">
                            <a:solidFill>
                              <a:srgbClr val="836967"/>
                            </a:solidFill>
                            <a:latin typeface="Cambria Math" panose="02040503050406030204" pitchFamily="18" charset="0"/>
                          </a:rPr>
                          <m:t> </m:t>
                        </m:r>
                        <m:r>
                          <a:rPr lang="en-US" altLang="zh-CN" sz="2800" i="1">
                            <a:latin typeface="Cambria Math" panose="02040503050406030204" pitchFamily="18" charset="0"/>
                          </a:rPr>
                          <m:t>𝑎</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𝑥𝑜𝑟</m:t>
                    </m:r>
                    <m:r>
                      <a:rPr lang="en-US" altLang="zh-CN" sz="2800" b="0" i="1" smtClean="0">
                        <a:latin typeface="Cambria Math" panose="02040503050406030204" pitchFamily="18" charset="0"/>
                      </a:rPr>
                      <m:t> </m:t>
                    </m:r>
                    <m:sSub>
                      <m:sSubPr>
                        <m:ctrlPr>
                          <a:rPr lang="en-US" altLang="zh-CN" sz="2800" i="1">
                            <a:solidFill>
                              <a:srgbClr val="836967"/>
                            </a:solidFill>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b="0" i="1" smtClean="0">
                            <a:latin typeface="Cambria Math" panose="02040503050406030204" pitchFamily="18" charset="0"/>
                          </a:rPr>
                          <m:t>3</m:t>
                        </m:r>
                      </m:sub>
                    </m:sSub>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𝑥𝑜𝑟</m:t>
                    </m:r>
                    <m:r>
                      <a:rPr lang="en-US" altLang="zh-CN" sz="2800" b="0" i="1" smtClean="0">
                        <a:latin typeface="Cambria Math" panose="02040503050406030204" pitchFamily="18" charset="0"/>
                      </a:rPr>
                      <m:t>…</m:t>
                    </m:r>
                    <m:sSub>
                      <m:sSubPr>
                        <m:ctrlPr>
                          <a:rPr lang="en-US" altLang="zh-CN" sz="2800" i="1">
                            <a:solidFill>
                              <a:srgbClr val="836967"/>
                            </a:solidFill>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b="0" i="1" smtClean="0">
                            <a:latin typeface="Cambria Math" panose="02040503050406030204" pitchFamily="18" charset="0"/>
                          </a:rPr>
                          <m:t>𝑛</m:t>
                        </m:r>
                      </m:sub>
                    </m:sSub>
                    <m:r>
                      <a:rPr lang="en-US" altLang="zh-CN" sz="2800" i="1" smtClean="0">
                        <a:latin typeface="Cambria Math" panose="02040503050406030204" pitchFamily="18" charset="0"/>
                        <a:ea typeface="楷体" panose="02010609060101010101" pitchFamily="49" charset="-122"/>
                      </a:rPr>
                      <m:t>=</m:t>
                    </m:r>
                    <m:r>
                      <a:rPr lang="en-US" altLang="zh-CN" sz="2800" b="0" i="1" smtClean="0">
                        <a:latin typeface="Cambria Math" panose="02040503050406030204" pitchFamily="18" charset="0"/>
                        <a:ea typeface="楷体" panose="02010609060101010101" pitchFamily="49" charset="-122"/>
                      </a:rPr>
                      <m:t>0</m:t>
                    </m:r>
                  </m:oMath>
                </a14:m>
                <a:r>
                  <a:rPr lang="zh-CN" altLang="en-US" sz="2800" dirty="0">
                    <a:latin typeface="Consolas" panose="020B0609020204030204" pitchFamily="49" charset="0"/>
                    <a:ea typeface="楷体" panose="02010609060101010101" pitchFamily="49" charset="-122"/>
                  </a:rPr>
                  <a:t>，则取走能取的任意数量的石子，剩下石子的异或之和必然不为</a:t>
                </a:r>
                <a:r>
                  <a:rPr lang="en-US" altLang="zh-CN" sz="2800" dirty="0">
                    <a:latin typeface="Consolas" panose="020B0609020204030204" pitchFamily="49" charset="0"/>
                    <a:ea typeface="楷体" panose="02010609060101010101" pitchFamily="49" charset="-122"/>
                  </a:rPr>
                  <a:t>0</a:t>
                </a:r>
              </a:p>
              <a:p>
                <a:pPr marL="285750" indent="-285750">
                  <a:buFont typeface="Wingdings" panose="05000000000000000000" pitchFamily="2" charset="2"/>
                  <a:buChar char="Ø"/>
                </a:pPr>
                <a:r>
                  <a:rPr lang="en-US" altLang="zh-CN" sz="2800" dirty="0">
                    <a:latin typeface="Consolas" panose="020B0609020204030204" pitchFamily="49" charset="0"/>
                    <a:ea typeface="楷体" panose="02010609060101010101" pitchFamily="49" charset="-122"/>
                  </a:rPr>
                  <a:t>Case 3:</a:t>
                </a:r>
                <a:r>
                  <a:rPr lang="zh-CN" altLang="en-US" sz="2800" dirty="0">
                    <a:latin typeface="Consolas" panose="020B0609020204030204" pitchFamily="49" charset="0"/>
                    <a:ea typeface="楷体" panose="02010609060101010101" pitchFamily="49" charset="-122"/>
                  </a:rPr>
                  <a:t>当前有石子，且</a:t>
                </a:r>
                <a14:m>
                  <m:oMath xmlns:m="http://schemas.openxmlformats.org/officeDocument/2006/math">
                    <m:sSub>
                      <m:sSubPr>
                        <m:ctrlPr>
                          <a:rPr lang="en-US" altLang="zh-CN" sz="2800" i="1" smtClean="0">
                            <a:solidFill>
                              <a:srgbClr val="836967"/>
                            </a:solidFill>
                            <a:latin typeface="Cambria Math" panose="02040503050406030204" pitchFamily="18" charset="0"/>
                          </a:rPr>
                        </m:ctrlPr>
                      </m:sSubPr>
                      <m:e>
                        <m:r>
                          <a:rPr lang="en-US" altLang="zh-CN" sz="2800" i="1" smtClean="0">
                            <a:latin typeface="Cambria Math" panose="02040503050406030204" pitchFamily="18" charset="0"/>
                          </a:rPr>
                          <m:t>𝑎</m:t>
                        </m:r>
                      </m:e>
                      <m:sub>
                        <m:r>
                          <a:rPr lang="en-US" altLang="zh-CN" sz="2800" i="1" smtClean="0">
                            <a:latin typeface="Cambria Math" panose="02040503050406030204" pitchFamily="18" charset="0"/>
                          </a:rPr>
                          <m:t>1</m:t>
                        </m:r>
                      </m:sub>
                    </m:sSub>
                    <m:sSub>
                      <m:sSubPr>
                        <m:ctrlPr>
                          <a:rPr lang="en-US" altLang="zh-CN" sz="2800" i="1">
                            <a:solidFill>
                              <a:srgbClr val="836967"/>
                            </a:solidFill>
                            <a:latin typeface="Cambria Math" panose="02040503050406030204" pitchFamily="18" charset="0"/>
                          </a:rPr>
                        </m:ctrlPr>
                      </m:sSubPr>
                      <m:e>
                        <m:r>
                          <a:rPr lang="en-US" altLang="zh-CN" sz="2800" b="0" i="1" smtClean="0">
                            <a:solidFill>
                              <a:srgbClr val="836967"/>
                            </a:solidFill>
                            <a:latin typeface="Cambria Math" panose="02040503050406030204" pitchFamily="18" charset="0"/>
                          </a:rPr>
                          <m:t> </m:t>
                        </m:r>
                        <m:r>
                          <a:rPr lang="en-US" altLang="zh-CN" sz="2800" b="0" i="1" smtClean="0">
                            <a:solidFill>
                              <a:schemeClr val="tx1"/>
                            </a:solidFill>
                            <a:latin typeface="Cambria Math" panose="02040503050406030204" pitchFamily="18" charset="0"/>
                          </a:rPr>
                          <m:t>𝑥𝑜𝑟</m:t>
                        </m:r>
                        <m:r>
                          <a:rPr lang="en-US" altLang="zh-CN" sz="2800" b="0" i="1" smtClean="0">
                            <a:solidFill>
                              <a:srgbClr val="836967"/>
                            </a:solidFill>
                            <a:latin typeface="Cambria Math" panose="02040503050406030204" pitchFamily="18" charset="0"/>
                          </a:rPr>
                          <m:t> </m:t>
                        </m:r>
                        <m:r>
                          <a:rPr lang="en-US" altLang="zh-CN" sz="2800" i="1">
                            <a:latin typeface="Cambria Math" panose="02040503050406030204" pitchFamily="18" charset="0"/>
                          </a:rPr>
                          <m:t>𝑎</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𝑥𝑜𝑟</m:t>
                    </m:r>
                    <m:r>
                      <a:rPr lang="en-US" altLang="zh-CN" sz="2800" b="0" i="1" smtClean="0">
                        <a:latin typeface="Cambria Math" panose="02040503050406030204" pitchFamily="18" charset="0"/>
                      </a:rPr>
                      <m:t> </m:t>
                    </m:r>
                    <m:sSub>
                      <m:sSubPr>
                        <m:ctrlPr>
                          <a:rPr lang="en-US" altLang="zh-CN" sz="2800" i="1">
                            <a:solidFill>
                              <a:srgbClr val="836967"/>
                            </a:solidFill>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b="0" i="1" smtClean="0">
                            <a:latin typeface="Cambria Math" panose="02040503050406030204" pitchFamily="18" charset="0"/>
                          </a:rPr>
                          <m:t>3</m:t>
                        </m:r>
                      </m:sub>
                    </m:sSub>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𝑥𝑜𝑟</m:t>
                    </m:r>
                    <m:r>
                      <a:rPr lang="en-US" altLang="zh-CN" sz="2800" b="0" i="1" smtClean="0">
                        <a:latin typeface="Cambria Math" panose="02040503050406030204" pitchFamily="18" charset="0"/>
                      </a:rPr>
                      <m:t>…</m:t>
                    </m:r>
                    <m:sSub>
                      <m:sSubPr>
                        <m:ctrlPr>
                          <a:rPr lang="en-US" altLang="zh-CN" sz="2800" i="1">
                            <a:solidFill>
                              <a:srgbClr val="836967"/>
                            </a:solidFill>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b="0" i="1" smtClean="0">
                            <a:latin typeface="Cambria Math" panose="02040503050406030204" pitchFamily="18" charset="0"/>
                          </a:rPr>
                          <m:t>𝑛</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ea typeface="楷体" panose="02010609060101010101" pitchFamily="49" charset="-122"/>
                      </a:rPr>
                      <m:t>0</m:t>
                    </m:r>
                  </m:oMath>
                </a14:m>
                <a:r>
                  <a:rPr lang="zh-CN" altLang="en-US" sz="2800" dirty="0">
                    <a:latin typeface="Consolas" panose="020B0609020204030204" pitchFamily="49" charset="0"/>
                    <a:ea typeface="楷体" panose="02010609060101010101" pitchFamily="49" charset="-122"/>
                  </a:rPr>
                  <a:t>，记</a:t>
                </a:r>
                <a14:m>
                  <m:oMath xmlns:m="http://schemas.openxmlformats.org/officeDocument/2006/math">
                    <m:sSub>
                      <m:sSubPr>
                        <m:ctrlPr>
                          <a:rPr lang="en-US" altLang="zh-CN" sz="2800" i="1">
                            <a:solidFill>
                              <a:srgbClr val="836967"/>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𝐴</m:t>
                        </m:r>
                        <m:r>
                          <a:rPr lang="en-US" altLang="zh-CN" sz="2800" b="0" i="1" smtClean="0">
                            <a:solidFill>
                              <a:schemeClr val="tx1"/>
                            </a:solidFill>
                            <a:latin typeface="Cambria Math" panose="02040503050406030204" pitchFamily="18" charset="0"/>
                          </a:rPr>
                          <m:t>=</m:t>
                        </m:r>
                        <m:r>
                          <a:rPr lang="en-US" altLang="zh-CN" sz="2800" i="1">
                            <a:latin typeface="Cambria Math" panose="02040503050406030204" pitchFamily="18" charset="0"/>
                          </a:rPr>
                          <m:t>𝑎</m:t>
                        </m:r>
                      </m:e>
                      <m:sub>
                        <m:r>
                          <a:rPr lang="en-US" altLang="zh-CN" sz="2800" i="1">
                            <a:latin typeface="Cambria Math" panose="02040503050406030204" pitchFamily="18" charset="0"/>
                          </a:rPr>
                          <m:t>1</m:t>
                        </m:r>
                      </m:sub>
                    </m:sSub>
                    <m:sSub>
                      <m:sSubPr>
                        <m:ctrlPr>
                          <a:rPr lang="en-US" altLang="zh-CN" sz="2800" i="1">
                            <a:solidFill>
                              <a:srgbClr val="836967"/>
                            </a:solidFill>
                            <a:latin typeface="Cambria Math" panose="02040503050406030204" pitchFamily="18" charset="0"/>
                          </a:rPr>
                        </m:ctrlPr>
                      </m:sSubPr>
                      <m:e>
                        <m:r>
                          <a:rPr lang="en-US" altLang="zh-CN" sz="2800" i="1">
                            <a:solidFill>
                              <a:srgbClr val="836967"/>
                            </a:solidFill>
                            <a:latin typeface="Cambria Math" panose="02040503050406030204" pitchFamily="18" charset="0"/>
                          </a:rPr>
                          <m:t> </m:t>
                        </m:r>
                        <m:r>
                          <a:rPr lang="en-US" altLang="zh-CN" sz="2800" i="1">
                            <a:latin typeface="Cambria Math" panose="02040503050406030204" pitchFamily="18" charset="0"/>
                          </a:rPr>
                          <m:t>𝑥𝑜𝑟</m:t>
                        </m:r>
                        <m:r>
                          <a:rPr lang="en-US" altLang="zh-CN" sz="2800" i="1">
                            <a:solidFill>
                              <a:srgbClr val="836967"/>
                            </a:solidFill>
                            <a:latin typeface="Cambria Math" panose="02040503050406030204" pitchFamily="18" charset="0"/>
                          </a:rPr>
                          <m:t> </m:t>
                        </m:r>
                        <m:r>
                          <a:rPr lang="en-US" altLang="zh-CN" sz="2800" i="1">
                            <a:latin typeface="Cambria Math" panose="02040503050406030204" pitchFamily="18" charset="0"/>
                          </a:rPr>
                          <m:t>𝑎</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 </m:t>
                    </m:r>
                    <m:r>
                      <a:rPr lang="en-US" altLang="zh-CN" sz="2800" i="1">
                        <a:latin typeface="Cambria Math" panose="02040503050406030204" pitchFamily="18" charset="0"/>
                      </a:rPr>
                      <m:t>𝑥𝑜𝑟</m:t>
                    </m:r>
                    <m:r>
                      <a:rPr lang="en-US" altLang="zh-CN" sz="2800" i="1">
                        <a:latin typeface="Cambria Math" panose="02040503050406030204" pitchFamily="18" charset="0"/>
                      </a:rPr>
                      <m:t> </m:t>
                    </m:r>
                    <m:sSub>
                      <m:sSubPr>
                        <m:ctrlPr>
                          <a:rPr lang="en-US" altLang="zh-CN" sz="2800" i="1">
                            <a:solidFill>
                              <a:srgbClr val="836967"/>
                            </a:solidFill>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 </m:t>
                    </m:r>
                    <m:r>
                      <a:rPr lang="en-US" altLang="zh-CN" sz="2800" i="1">
                        <a:latin typeface="Cambria Math" panose="02040503050406030204" pitchFamily="18" charset="0"/>
                      </a:rPr>
                      <m:t>𝑥𝑜𝑟</m:t>
                    </m:r>
                    <m:r>
                      <a:rPr lang="en-US" altLang="zh-CN" sz="2800" i="1">
                        <a:latin typeface="Cambria Math" panose="02040503050406030204" pitchFamily="18" charset="0"/>
                      </a:rPr>
                      <m:t>…</m:t>
                    </m:r>
                    <m:sSub>
                      <m:sSubPr>
                        <m:ctrlPr>
                          <a:rPr lang="en-US" altLang="zh-CN" sz="2800" i="1">
                            <a:solidFill>
                              <a:srgbClr val="836967"/>
                            </a:solidFill>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𝑛</m:t>
                        </m:r>
                      </m:sub>
                    </m:sSub>
                  </m:oMath>
                </a14:m>
                <a:r>
                  <a:rPr lang="zh-CN" altLang="en-US" sz="2800" dirty="0">
                    <a:latin typeface="Consolas" panose="020B0609020204030204" pitchFamily="49" charset="0"/>
                    <a:ea typeface="楷体" panose="02010609060101010101" pitchFamily="49" charset="-122"/>
                  </a:rPr>
                  <a:t>，考虑</a:t>
                </a:r>
                <a14:m>
                  <m:oMath xmlns:m="http://schemas.openxmlformats.org/officeDocument/2006/math">
                    <m:r>
                      <a:rPr lang="en-US" altLang="zh-CN" sz="2800" i="1">
                        <a:latin typeface="Cambria Math" panose="02040503050406030204" pitchFamily="18" charset="0"/>
                      </a:rPr>
                      <m:t>𝐴</m:t>
                    </m:r>
                    <m:r>
                      <a:rPr lang="zh-CN" altLang="en-US" sz="2800" i="1" smtClean="0">
                        <a:latin typeface="Cambria Math" panose="02040503050406030204" pitchFamily="18" charset="0"/>
                      </a:rPr>
                      <m:t>在</m:t>
                    </m:r>
                  </m:oMath>
                </a14:m>
                <a:r>
                  <a:rPr lang="zh-CN" altLang="en-US" sz="2800" dirty="0">
                    <a:latin typeface="Consolas" panose="020B0609020204030204" pitchFamily="49" charset="0"/>
                    <a:ea typeface="楷体" panose="02010609060101010101" pitchFamily="49" charset="-122"/>
                  </a:rPr>
                  <a:t>二进制下的最高位</a:t>
                </a:r>
                <a:r>
                  <a:rPr lang="en-US" altLang="zh-CN" sz="2800" dirty="0">
                    <a:latin typeface="Consolas" panose="020B0609020204030204" pitchFamily="49" charset="0"/>
                    <a:ea typeface="楷体" panose="02010609060101010101" pitchFamily="49" charset="-122"/>
                  </a:rPr>
                  <a:t>1</a:t>
                </a:r>
                <a:r>
                  <a:rPr lang="zh-CN" altLang="en-US" sz="2800" dirty="0">
                    <a:latin typeface="Consolas" panose="020B0609020204030204" pitchFamily="49" charset="0"/>
                    <a:ea typeface="楷体" panose="02010609060101010101" pitchFamily="49" charset="-122"/>
                  </a:rPr>
                  <a:t>，则必然存在某堆石子的</a:t>
                </a:r>
                <a14:m>
                  <m:oMath xmlns:m="http://schemas.openxmlformats.org/officeDocument/2006/math">
                    <m:sSub>
                      <m:sSubPr>
                        <m:ctrlPr>
                          <a:rPr lang="en-US" altLang="zh-CN" sz="2800" i="1">
                            <a:solidFill>
                              <a:srgbClr val="836967"/>
                            </a:solidFill>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b="0" i="1" smtClean="0">
                            <a:latin typeface="Cambria Math" panose="02040503050406030204" pitchFamily="18" charset="0"/>
                          </a:rPr>
                          <m:t>𝑖</m:t>
                        </m:r>
                      </m:sub>
                    </m:sSub>
                  </m:oMath>
                </a14:m>
                <a:r>
                  <a:rPr lang="zh-CN" altLang="en-US" sz="2800" dirty="0">
                    <a:latin typeface="Consolas" panose="020B0609020204030204" pitchFamily="49" charset="0"/>
                    <a:ea typeface="楷体" panose="02010609060101010101" pitchFamily="49" charset="-122"/>
                  </a:rPr>
                  <a:t>二进制该位也为</a:t>
                </a:r>
                <a:r>
                  <a:rPr lang="en-US" altLang="zh-CN" sz="2800" dirty="0">
                    <a:latin typeface="Consolas" panose="020B0609020204030204" pitchFamily="49" charset="0"/>
                    <a:ea typeface="楷体" panose="02010609060101010101" pitchFamily="49" charset="-122"/>
                  </a:rPr>
                  <a:t>1</a:t>
                </a:r>
                <a:r>
                  <a:rPr lang="zh-CN" altLang="en-US" sz="2800" dirty="0">
                    <a:latin typeface="Consolas" panose="020B0609020204030204" pitchFamily="49" charset="0"/>
                    <a:ea typeface="楷体" panose="02010609060101010101" pitchFamily="49" charset="-122"/>
                  </a:rPr>
                  <a:t>，令</a:t>
                </a:r>
                <a14:m>
                  <m:oMath xmlns:m="http://schemas.openxmlformats.org/officeDocument/2006/math">
                    <m:sSubSup>
                      <m:sSubSupPr>
                        <m:ctrlPr>
                          <a:rPr lang="en-US" altLang="zh-CN" sz="2800" i="1" smtClean="0">
                            <a:solidFill>
                              <a:srgbClr val="836967"/>
                            </a:solidFill>
                            <a:latin typeface="Cambria Math" panose="02040503050406030204" pitchFamily="18" charset="0"/>
                          </a:rPr>
                        </m:ctrlPr>
                      </m:sSubSupPr>
                      <m:e>
                        <m:r>
                          <a:rPr lang="en-US" altLang="zh-CN" sz="2800" i="1">
                            <a:latin typeface="Cambria Math" panose="02040503050406030204" pitchFamily="18" charset="0"/>
                          </a:rPr>
                          <m:t>𝑎</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m:t>
                        </m:r>
                      </m:sup>
                    </m:sSubSup>
                    <m:r>
                      <a:rPr lang="en-US" altLang="zh-CN" sz="2800" i="1">
                        <a:latin typeface="Cambria Math" panose="02040503050406030204" pitchFamily="18" charset="0"/>
                      </a:rPr>
                      <m:t>=</m:t>
                    </m:r>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𝑥𝑜𝑟</m:t>
                    </m:r>
                    <m:sSub>
                      <m:sSubPr>
                        <m:ctrlPr>
                          <a:rPr lang="en-US" altLang="zh-CN" sz="2800" i="1">
                            <a:solidFill>
                              <a:srgbClr val="836967"/>
                            </a:solidFill>
                            <a:latin typeface="Cambria Math" panose="02040503050406030204" pitchFamily="18" charset="0"/>
                          </a:rPr>
                        </m:ctrlPr>
                      </m:sSubPr>
                      <m:e>
                        <m:r>
                          <a:rPr lang="en-US" altLang="zh-CN" sz="2800" b="0" i="1" smtClean="0">
                            <a:solidFill>
                              <a:srgbClr val="836967"/>
                            </a:solidFill>
                            <a:latin typeface="Cambria Math" panose="02040503050406030204" pitchFamily="18" charset="0"/>
                          </a:rPr>
                          <m:t> </m:t>
                        </m:r>
                        <m:r>
                          <a:rPr lang="en-US" altLang="zh-CN" sz="2800" i="1">
                            <a:latin typeface="Cambria Math" panose="02040503050406030204" pitchFamily="18" charset="0"/>
                          </a:rPr>
                          <m:t>𝑎</m:t>
                        </m:r>
                      </m:e>
                      <m:sub>
                        <m:r>
                          <a:rPr lang="en-US" altLang="zh-CN" sz="2800" i="1">
                            <a:latin typeface="Cambria Math" panose="02040503050406030204" pitchFamily="18" charset="0"/>
                          </a:rPr>
                          <m:t>𝑖</m:t>
                        </m:r>
                      </m:sub>
                    </m:sSub>
                  </m:oMath>
                </a14:m>
                <a:r>
                  <a:rPr lang="zh-CN" altLang="en-US" sz="2800" dirty="0">
                    <a:latin typeface="Consolas" panose="020B0609020204030204" pitchFamily="49" charset="0"/>
                    <a:ea typeface="楷体" panose="02010609060101010101" pitchFamily="49" charset="-122"/>
                  </a:rPr>
                  <a:t>，则</a:t>
                </a:r>
                <a14:m>
                  <m:oMath xmlns:m="http://schemas.openxmlformats.org/officeDocument/2006/math">
                    <m:sSubSup>
                      <m:sSubSupPr>
                        <m:ctrlPr>
                          <a:rPr lang="en-US" altLang="zh-CN" sz="2800" i="1">
                            <a:solidFill>
                              <a:srgbClr val="836967"/>
                            </a:solidFill>
                            <a:latin typeface="Cambria Math" panose="02040503050406030204" pitchFamily="18" charset="0"/>
                          </a:rPr>
                        </m:ctrlPr>
                      </m:sSubSupPr>
                      <m:e>
                        <m:r>
                          <a:rPr lang="en-US" altLang="zh-CN" sz="2800" i="1">
                            <a:latin typeface="Cambria Math" panose="02040503050406030204" pitchFamily="18" charset="0"/>
                          </a:rPr>
                          <m:t>𝑎</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m:t>
                        </m:r>
                      </m:sup>
                    </m:sSubSup>
                    <m:r>
                      <a:rPr lang="en-US" altLang="zh-CN" sz="2800" b="0" i="0" smtClean="0">
                        <a:latin typeface="Cambria Math" panose="02040503050406030204" pitchFamily="18" charset="0"/>
                      </a:rPr>
                      <m:t>&lt;</m:t>
                    </m:r>
                    <m:sSub>
                      <m:sSubPr>
                        <m:ctrlPr>
                          <a:rPr lang="en-US" altLang="zh-CN" sz="2800" i="1">
                            <a:solidFill>
                              <a:srgbClr val="836967"/>
                            </a:solidFill>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𝑖</m:t>
                        </m:r>
                      </m:sub>
                    </m:sSub>
                    <m:r>
                      <a:rPr lang="zh-CN" altLang="en-US" sz="2800" i="1">
                        <a:latin typeface="Cambria Math" panose="02040503050406030204" pitchFamily="18" charset="0"/>
                      </a:rPr>
                      <m:t>，</m:t>
                    </m:r>
                  </m:oMath>
                </a14:m>
                <a:r>
                  <a:rPr lang="zh-CN" altLang="en-US" sz="2800" dirty="0">
                    <a:latin typeface="Consolas" panose="020B0609020204030204" pitchFamily="49" charset="0"/>
                    <a:ea typeface="楷体" panose="02010609060101010101" pitchFamily="49" charset="-122"/>
                  </a:rPr>
                  <a:t>故取走第</a:t>
                </a:r>
                <a14:m>
                  <m:oMath xmlns:m="http://schemas.openxmlformats.org/officeDocument/2006/math">
                    <m:r>
                      <m:rPr>
                        <m:sty m:val="p"/>
                      </m:rPr>
                      <a:rPr lang="en-US" altLang="zh-CN" sz="2800" i="1" smtClean="0">
                        <a:latin typeface="Cambria Math" panose="02040503050406030204" pitchFamily="18" charset="0"/>
                      </a:rPr>
                      <m:t>i</m:t>
                    </m:r>
                  </m:oMath>
                </a14:m>
                <a:r>
                  <a:rPr lang="zh-CN" altLang="en-US" sz="2800" dirty="0">
                    <a:latin typeface="Consolas" panose="020B0609020204030204" pitchFamily="49" charset="0"/>
                    <a:ea typeface="楷体" panose="02010609060101010101" pitchFamily="49" charset="-122"/>
                  </a:rPr>
                  <a:t>堆的</a:t>
                </a:r>
                <a14:m>
                  <m:oMath xmlns:m="http://schemas.openxmlformats.org/officeDocument/2006/math">
                    <m:sSub>
                      <m:sSubPr>
                        <m:ctrlPr>
                          <a:rPr lang="en-US" altLang="zh-CN" sz="2800" i="1">
                            <a:solidFill>
                              <a:srgbClr val="836967"/>
                            </a:solidFill>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 </m:t>
                    </m:r>
                    <m:r>
                      <a:rPr lang="en-US" altLang="zh-CN" sz="2800" b="0" i="1" smtClean="0">
                        <a:latin typeface="Cambria Math" panose="02040503050406030204" pitchFamily="18" charset="0"/>
                      </a:rPr>
                      <m:t>−</m:t>
                    </m:r>
                    <m:sSubSup>
                      <m:sSubSupPr>
                        <m:ctrlPr>
                          <a:rPr lang="en-US" altLang="zh-CN" sz="2800" i="1">
                            <a:solidFill>
                              <a:srgbClr val="836967"/>
                            </a:solidFill>
                            <a:latin typeface="Cambria Math" panose="02040503050406030204" pitchFamily="18" charset="0"/>
                          </a:rPr>
                        </m:ctrlPr>
                      </m:sSubSupPr>
                      <m:e>
                        <m:r>
                          <a:rPr lang="en-US" altLang="zh-CN" sz="2800" i="1">
                            <a:latin typeface="Cambria Math" panose="02040503050406030204" pitchFamily="18" charset="0"/>
                          </a:rPr>
                          <m:t>𝑎</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m:t>
                        </m:r>
                      </m:sup>
                    </m:sSubSup>
                    <m:r>
                      <a:rPr lang="zh-CN" altLang="en-US" sz="2800" i="1">
                        <a:latin typeface="Cambria Math" panose="02040503050406030204" pitchFamily="18" charset="0"/>
                      </a:rPr>
                      <m:t>个</m:t>
                    </m:r>
                  </m:oMath>
                </a14:m>
                <a:r>
                  <a:rPr lang="zh-CN" altLang="en-US" sz="2800" dirty="0">
                    <a:latin typeface="Consolas" panose="020B0609020204030204" pitchFamily="49" charset="0"/>
                    <a:ea typeface="楷体" panose="02010609060101010101" pitchFamily="49" charset="-122"/>
                  </a:rPr>
                  <a:t>石子，取走后</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𝑎</m:t>
                        </m:r>
                      </m:e>
                      <m:sub>
                        <m:r>
                          <a:rPr lang="en-US" altLang="zh-CN" sz="2800" i="1">
                            <a:solidFill>
                              <a:schemeClr val="tx1"/>
                            </a:solidFill>
                            <a:latin typeface="Cambria Math" panose="02040503050406030204" pitchFamily="18" charset="0"/>
                          </a:rPr>
                          <m:t>1</m:t>
                        </m:r>
                      </m:sub>
                    </m:sSub>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 </m:t>
                        </m:r>
                        <m:r>
                          <a:rPr lang="en-US" altLang="zh-CN" sz="2800" i="1">
                            <a:solidFill>
                              <a:schemeClr val="tx1"/>
                            </a:solidFill>
                            <a:latin typeface="Cambria Math" panose="02040503050406030204" pitchFamily="18" charset="0"/>
                          </a:rPr>
                          <m:t>𝑥𝑜𝑟</m:t>
                        </m:r>
                        <m:r>
                          <a:rPr lang="en-US" altLang="zh-CN" sz="2800" i="1">
                            <a:solidFill>
                              <a:schemeClr val="tx1"/>
                            </a:solidFill>
                            <a:latin typeface="Cambria Math" panose="02040503050406030204" pitchFamily="18" charset="0"/>
                          </a:rPr>
                          <m:t> </m:t>
                        </m:r>
                        <m:r>
                          <a:rPr lang="en-US" altLang="zh-CN" sz="2800" i="1">
                            <a:solidFill>
                              <a:schemeClr val="tx1"/>
                            </a:solidFill>
                            <a:latin typeface="Cambria Math" panose="02040503050406030204" pitchFamily="18" charset="0"/>
                          </a:rPr>
                          <m:t>𝑎</m:t>
                        </m:r>
                      </m:e>
                      <m:sub>
                        <m:r>
                          <a:rPr lang="en-US" altLang="zh-CN" sz="2800" i="1">
                            <a:solidFill>
                              <a:schemeClr val="tx1"/>
                            </a:solidFill>
                            <a:latin typeface="Cambria Math" panose="02040503050406030204" pitchFamily="18" charset="0"/>
                          </a:rPr>
                          <m:t>2</m:t>
                        </m:r>
                      </m:sub>
                    </m:sSub>
                    <m:r>
                      <a:rPr lang="en-US" altLang="zh-CN" sz="2800" i="1">
                        <a:solidFill>
                          <a:schemeClr val="tx1"/>
                        </a:solidFill>
                        <a:latin typeface="Cambria Math" panose="02040503050406030204" pitchFamily="18" charset="0"/>
                      </a:rPr>
                      <m:t> </m:t>
                    </m:r>
                    <m:r>
                      <a:rPr lang="en-US" altLang="zh-CN" sz="2800" i="1">
                        <a:solidFill>
                          <a:schemeClr val="tx1"/>
                        </a:solidFill>
                        <a:latin typeface="Cambria Math" panose="02040503050406030204" pitchFamily="18" charset="0"/>
                      </a:rPr>
                      <m:t>𝑥𝑜𝑟</m:t>
                    </m:r>
                    <m:r>
                      <a:rPr lang="en-US" altLang="zh-CN" sz="2800" i="1">
                        <a:solidFill>
                          <a:schemeClr val="tx1"/>
                        </a:solidFill>
                        <a:latin typeface="Cambria Math" panose="02040503050406030204" pitchFamily="18" charset="0"/>
                      </a:rPr>
                      <m:t> </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𝑎</m:t>
                        </m:r>
                      </m:e>
                      <m:sub>
                        <m:r>
                          <a:rPr lang="en-US" altLang="zh-CN" sz="2800" i="1">
                            <a:solidFill>
                              <a:schemeClr val="tx1"/>
                            </a:solidFill>
                            <a:latin typeface="Cambria Math" panose="02040503050406030204" pitchFamily="18" charset="0"/>
                          </a:rPr>
                          <m:t>3</m:t>
                        </m:r>
                      </m:sub>
                    </m:sSub>
                    <m:r>
                      <a:rPr lang="en-US" altLang="zh-CN" sz="2800" i="1">
                        <a:solidFill>
                          <a:schemeClr val="tx1"/>
                        </a:solidFill>
                        <a:latin typeface="Cambria Math" panose="02040503050406030204" pitchFamily="18" charset="0"/>
                      </a:rPr>
                      <m:t> </m:t>
                    </m:r>
                    <m:r>
                      <a:rPr lang="en-US" altLang="zh-CN" sz="2800" i="1">
                        <a:solidFill>
                          <a:schemeClr val="tx1"/>
                        </a:solidFill>
                        <a:latin typeface="Cambria Math" panose="02040503050406030204" pitchFamily="18" charset="0"/>
                      </a:rPr>
                      <m:t>𝑥𝑜𝑟</m:t>
                    </m:r>
                    <m:r>
                      <a:rPr lang="en-US" altLang="zh-CN" sz="280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sSubSup>
                          <m:sSubSupPr>
                            <m:ctrlPr>
                              <a:rPr lang="en-US" altLang="zh-CN" sz="2800" i="1">
                                <a:solidFill>
                                  <a:schemeClr val="tx1"/>
                                </a:solidFill>
                                <a:latin typeface="Cambria Math" panose="02040503050406030204" pitchFamily="18" charset="0"/>
                              </a:rPr>
                            </m:ctrlPr>
                          </m:sSubSupPr>
                          <m:e>
                            <m:r>
                              <a:rPr lang="en-US" altLang="zh-CN" sz="2800" b="0" i="1" smtClean="0">
                                <a:solidFill>
                                  <a:schemeClr val="tx1"/>
                                </a:solidFill>
                                <a:latin typeface="Cambria Math" panose="02040503050406030204" pitchFamily="18" charset="0"/>
                              </a:rPr>
                              <m:t>𝑥𝑜𝑟</m:t>
                            </m:r>
                            <m:r>
                              <a:rPr lang="en-US" altLang="zh-CN" sz="2800" b="0" i="1" smtClean="0">
                                <a:solidFill>
                                  <a:schemeClr val="tx1"/>
                                </a:solidFill>
                                <a:latin typeface="Cambria Math" panose="02040503050406030204" pitchFamily="18" charset="0"/>
                              </a:rPr>
                              <m:t> </m:t>
                            </m:r>
                            <m:r>
                              <a:rPr lang="en-US" altLang="zh-CN" sz="2800" i="1">
                                <a:solidFill>
                                  <a:schemeClr val="tx1"/>
                                </a:solidFill>
                                <a:latin typeface="Cambria Math" panose="02040503050406030204" pitchFamily="18" charset="0"/>
                              </a:rPr>
                              <m:t>𝑎</m:t>
                            </m:r>
                          </m:e>
                          <m:sub>
                            <m:r>
                              <a:rPr lang="en-US" altLang="zh-CN" sz="2800" i="1">
                                <a:solidFill>
                                  <a:schemeClr val="tx1"/>
                                </a:solidFill>
                                <a:latin typeface="Cambria Math" panose="02040503050406030204" pitchFamily="18" charset="0"/>
                              </a:rPr>
                              <m:t>𝑖</m:t>
                            </m:r>
                          </m:sub>
                          <m:sup>
                            <m:r>
                              <a:rPr lang="en-US" altLang="zh-CN" sz="2800" i="1">
                                <a:solidFill>
                                  <a:schemeClr val="tx1"/>
                                </a:solidFill>
                                <a:latin typeface="Cambria Math" panose="02040503050406030204" pitchFamily="18" charset="0"/>
                              </a:rPr>
                              <m:t>′</m:t>
                            </m:r>
                          </m:sup>
                        </m:sSubSup>
                        <m:r>
                          <a:rPr lang="en-US" altLang="zh-CN" sz="2800" b="0" i="1" smtClean="0">
                            <a:solidFill>
                              <a:schemeClr val="tx1"/>
                            </a:solidFill>
                            <a:latin typeface="Cambria Math" panose="02040503050406030204" pitchFamily="18" charset="0"/>
                          </a:rPr>
                          <m:t> </m:t>
                        </m:r>
                        <m:r>
                          <a:rPr lang="en-US" altLang="zh-CN" sz="2800" b="0" i="1" smtClean="0">
                            <a:solidFill>
                              <a:schemeClr val="tx1"/>
                            </a:solidFill>
                            <a:latin typeface="Cambria Math" panose="02040503050406030204" pitchFamily="18" charset="0"/>
                          </a:rPr>
                          <m:t>𝑥𝑜𝑟</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𝑥𝑜𝑟</m:t>
                        </m:r>
                        <m:r>
                          <a:rPr lang="en-US" altLang="zh-CN" sz="2800" b="0" i="1" smtClean="0">
                            <a:solidFill>
                              <a:schemeClr val="tx1"/>
                            </a:solidFill>
                            <a:latin typeface="Cambria Math" panose="02040503050406030204" pitchFamily="18" charset="0"/>
                          </a:rPr>
                          <m:t> </m:t>
                        </m:r>
                        <m:r>
                          <a:rPr lang="en-US" altLang="zh-CN" sz="2800" i="1">
                            <a:solidFill>
                              <a:schemeClr val="tx1"/>
                            </a:solidFill>
                            <a:latin typeface="Cambria Math" panose="02040503050406030204" pitchFamily="18" charset="0"/>
                          </a:rPr>
                          <m:t>𝑎</m:t>
                        </m:r>
                      </m:e>
                      <m:sub>
                        <m:r>
                          <a:rPr lang="en-US" altLang="zh-CN" sz="2800" i="1">
                            <a:solidFill>
                              <a:schemeClr val="tx1"/>
                            </a:solidFill>
                            <a:latin typeface="Cambria Math" panose="02040503050406030204" pitchFamily="18" charset="0"/>
                          </a:rPr>
                          <m:t>𝑛</m:t>
                        </m:r>
                      </m:sub>
                    </m:sSub>
                    <m:r>
                      <a:rPr lang="en-US" altLang="zh-CN" sz="2800" b="0" i="1" smtClean="0">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ea typeface="楷体" panose="02010609060101010101" pitchFamily="49" charset="-122"/>
                      </a:rPr>
                      <m:t>0</m:t>
                    </m:r>
                  </m:oMath>
                </a14:m>
                <a:endParaRPr lang="en-US" altLang="zh-CN" sz="2800" dirty="0">
                  <a:latin typeface="Consolas" panose="020B0609020204030204" pitchFamily="49" charset="0"/>
                  <a:ea typeface="楷体" panose="02010609060101010101" pitchFamily="49" charset="-122"/>
                </a:endParaRPr>
              </a:p>
            </p:txBody>
          </p:sp>
        </mc:Choice>
        <mc:Fallback xmlns="">
          <p:sp>
            <p:nvSpPr>
              <p:cNvPr id="8" name="文本框 7">
                <a:extLst>
                  <a:ext uri="{FF2B5EF4-FFF2-40B4-BE49-F238E27FC236}">
                    <a16:creationId xmlns:a16="http://schemas.microsoft.com/office/drawing/2014/main" id="{A2ABA680-4D88-48A6-9C58-79A373D58BFD}"/>
                  </a:ext>
                </a:extLst>
              </p:cNvPr>
              <p:cNvSpPr txBox="1">
                <a:spLocks noRot="1" noChangeAspect="1" noMove="1" noResize="1" noEditPoints="1" noAdjustHandles="1" noChangeArrowheads="1" noChangeShapeType="1" noTextEdit="1"/>
              </p:cNvSpPr>
              <p:nvPr/>
            </p:nvSpPr>
            <p:spPr>
              <a:xfrm>
                <a:off x="1460626" y="2589222"/>
                <a:ext cx="9270748" cy="3977948"/>
              </a:xfrm>
              <a:prstGeom prst="rect">
                <a:avLst/>
              </a:prstGeom>
              <a:blipFill>
                <a:blip r:embed="rId2"/>
                <a:stretch>
                  <a:fillRect l="-1184" t="-2301" r="-5263" b="-27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698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0EFD67ED-9CA3-4A63-8563-5939F5539B5D}"/>
              </a:ext>
            </a:extLst>
          </p:cNvPr>
          <p:cNvSpPr/>
          <p:nvPr/>
        </p:nvSpPr>
        <p:spPr>
          <a:xfrm>
            <a:off x="208619" y="486018"/>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 name="文本框 3">
            <a:extLst>
              <a:ext uri="{FF2B5EF4-FFF2-40B4-BE49-F238E27FC236}">
                <a16:creationId xmlns:a16="http://schemas.microsoft.com/office/drawing/2014/main" id="{F8298719-883B-44A8-BD36-17F449D86C93}"/>
              </a:ext>
            </a:extLst>
          </p:cNvPr>
          <p:cNvSpPr txBox="1"/>
          <p:nvPr/>
        </p:nvSpPr>
        <p:spPr>
          <a:xfrm>
            <a:off x="215503" y="536401"/>
            <a:ext cx="470000" cy="369332"/>
          </a:xfrm>
          <a:prstGeom prst="rect">
            <a:avLst/>
          </a:prstGeom>
          <a:noFill/>
        </p:spPr>
        <p:txBody>
          <a:bodyPr wrap="none" rtlCol="0" anchor="t">
            <a:spAutoFit/>
          </a:bodyPr>
          <a:lstStyle/>
          <a:p>
            <a:pPr algn="ctr"/>
            <a:r>
              <a:rPr lang="en-US" altLang="zh-CN" b="1" dirty="0">
                <a:solidFill>
                  <a:schemeClr val="lt1"/>
                </a:solidFill>
                <a:latin typeface="汉仪正圆 55简" panose="00020600040101010101" charset="-122"/>
                <a:ea typeface="汉仪正圆 55简" panose="00020600040101010101" charset="-122"/>
                <a:sym typeface="+mn-ea"/>
              </a:rPr>
              <a:t>03</a:t>
            </a:r>
          </a:p>
        </p:txBody>
      </p:sp>
      <p:sp>
        <p:nvSpPr>
          <p:cNvPr id="5" name="文本框 4">
            <a:extLst>
              <a:ext uri="{FF2B5EF4-FFF2-40B4-BE49-F238E27FC236}">
                <a16:creationId xmlns:a16="http://schemas.microsoft.com/office/drawing/2014/main" id="{8D81C8AD-C44F-41D6-8162-0D22AE84FBE5}"/>
              </a:ext>
            </a:extLst>
          </p:cNvPr>
          <p:cNvSpPr txBox="1"/>
          <p:nvPr/>
        </p:nvSpPr>
        <p:spPr>
          <a:xfrm>
            <a:off x="655253" y="521677"/>
            <a:ext cx="2032635" cy="398780"/>
          </a:xfrm>
          <a:prstGeom prst="rect">
            <a:avLst/>
          </a:prstGeom>
          <a:noFill/>
        </p:spPr>
        <p:txBody>
          <a:bodyPr wrap="square" rtlCol="0">
            <a:spAutoFit/>
          </a:bodyPr>
          <a:lstStyle/>
          <a:p>
            <a:pPr algn="l"/>
            <a:r>
              <a:rPr lang="zh-CN" altLang="en-US" sz="2000" b="1" dirty="0">
                <a:solidFill>
                  <a:srgbClr val="00D0C7"/>
                </a:solidFill>
                <a:latin typeface="汉仪正圆 55简" panose="00020600040101010101" charset="-122"/>
                <a:ea typeface="汉仪正圆 55简" panose="00020600040101010101" charset="-122"/>
              </a:rPr>
              <a:t>游戏原理揭秘</a:t>
            </a:r>
          </a:p>
        </p:txBody>
      </p:sp>
      <p:pic>
        <p:nvPicPr>
          <p:cNvPr id="7" name="图片 6">
            <a:extLst>
              <a:ext uri="{FF2B5EF4-FFF2-40B4-BE49-F238E27FC236}">
                <a16:creationId xmlns:a16="http://schemas.microsoft.com/office/drawing/2014/main" id="{6D65C778-6F6B-48BB-AD05-3726509B799E}"/>
              </a:ext>
            </a:extLst>
          </p:cNvPr>
          <p:cNvPicPr>
            <a:picLocks noChangeAspect="1"/>
          </p:cNvPicPr>
          <p:nvPr/>
        </p:nvPicPr>
        <p:blipFill>
          <a:blip r:embed="rId2"/>
          <a:stretch>
            <a:fillRect/>
          </a:stretch>
        </p:blipFill>
        <p:spPr>
          <a:xfrm>
            <a:off x="3448798" y="489649"/>
            <a:ext cx="8543756" cy="1965612"/>
          </a:xfrm>
          <a:prstGeom prst="rect">
            <a:avLst/>
          </a:prstGeom>
        </p:spPr>
      </p:pic>
      <p:sp>
        <p:nvSpPr>
          <p:cNvPr id="8" name="文本占位符 1">
            <a:extLst>
              <a:ext uri="{FF2B5EF4-FFF2-40B4-BE49-F238E27FC236}">
                <a16:creationId xmlns:a16="http://schemas.microsoft.com/office/drawing/2014/main" id="{94932636-ECA3-45EC-AEC9-B731CE116915}"/>
              </a:ext>
            </a:extLst>
          </p:cNvPr>
          <p:cNvSpPr>
            <a:spLocks noGrp="1"/>
          </p:cNvSpPr>
          <p:nvPr>
            <p:ph type="body" sz="quarter" idx="10"/>
          </p:nvPr>
        </p:nvSpPr>
        <p:spPr>
          <a:xfrm>
            <a:off x="985377" y="1365589"/>
            <a:ext cx="1939222" cy="529569"/>
          </a:xfrm>
        </p:spPr>
        <p:txBody>
          <a:bodyPr/>
          <a:lstStyle/>
          <a:p>
            <a:r>
              <a:rPr kumimoji="1" lang="zh-CN" altLang="en-US" dirty="0"/>
              <a:t>数据分难度精心构造</a:t>
            </a:r>
            <a:endParaRPr kumimoji="1" lang="en-US" altLang="zh-CN" dirty="0"/>
          </a:p>
        </p:txBody>
      </p:sp>
      <p:pic>
        <p:nvPicPr>
          <p:cNvPr id="10" name="图片 9">
            <a:extLst>
              <a:ext uri="{FF2B5EF4-FFF2-40B4-BE49-F238E27FC236}">
                <a16:creationId xmlns:a16="http://schemas.microsoft.com/office/drawing/2014/main" id="{F19B96B5-B140-4047-B6A3-0370D5910A78}"/>
              </a:ext>
            </a:extLst>
          </p:cNvPr>
          <p:cNvPicPr>
            <a:picLocks noChangeAspect="1"/>
          </p:cNvPicPr>
          <p:nvPr/>
        </p:nvPicPr>
        <p:blipFill>
          <a:blip r:embed="rId3"/>
          <a:stretch>
            <a:fillRect/>
          </a:stretch>
        </p:blipFill>
        <p:spPr>
          <a:xfrm>
            <a:off x="3432741" y="2641008"/>
            <a:ext cx="8391445" cy="4146361"/>
          </a:xfrm>
          <a:prstGeom prst="rect">
            <a:avLst/>
          </a:prstGeom>
        </p:spPr>
      </p:pic>
      <p:sp>
        <p:nvSpPr>
          <p:cNvPr id="11" name="文本占位符 1">
            <a:extLst>
              <a:ext uri="{FF2B5EF4-FFF2-40B4-BE49-F238E27FC236}">
                <a16:creationId xmlns:a16="http://schemas.microsoft.com/office/drawing/2014/main" id="{4D4AA4C7-6466-4BA9-AB41-B46035AC07E3}"/>
              </a:ext>
            </a:extLst>
          </p:cNvPr>
          <p:cNvSpPr txBox="1">
            <a:spLocks/>
          </p:cNvSpPr>
          <p:nvPr/>
        </p:nvSpPr>
        <p:spPr>
          <a:xfrm>
            <a:off x="985377" y="4184619"/>
            <a:ext cx="2175005" cy="529569"/>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程序操作揭秘</a:t>
            </a:r>
            <a:endParaRPr kumimoji="1" lang="en-US" altLang="zh-CN" dirty="0"/>
          </a:p>
        </p:txBody>
      </p:sp>
    </p:spTree>
    <p:extLst>
      <p:ext uri="{BB962C8B-B14F-4D97-AF65-F5344CB8AC3E}">
        <p14:creationId xmlns:p14="http://schemas.microsoft.com/office/powerpoint/2010/main" val="61795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2000"/>
                                        <p:tgtEl>
                                          <p:spTgt spid="11"/>
                                        </p:tgtEl>
                                      </p:cBhvr>
                                    </p:animEffect>
                                  </p:childTnLst>
                                </p:cTn>
                              </p:par>
                              <p:par>
                                <p:cTn id="16" presetID="21" presetClass="entr" presetSubtype="1"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heel(1)">
                                      <p:cBhvr>
                                        <p:cTn id="1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22847" y="1729469"/>
            <a:ext cx="1901483" cy="3770263"/>
          </a:xfrm>
          <a:prstGeom prst="rect">
            <a:avLst/>
          </a:prstGeom>
          <a:noFill/>
        </p:spPr>
        <p:txBody>
          <a:bodyPr wrap="none" rtlCol="0">
            <a:spAutoFit/>
          </a:bodyPr>
          <a:lstStyle/>
          <a:p>
            <a:pPr algn="ctr"/>
            <a:r>
              <a:rPr kumimoji="1" lang="en-US" altLang="zh-CN" sz="23900" b="1" dirty="0">
                <a:solidFill>
                  <a:schemeClr val="bg1"/>
                </a:solidFill>
              </a:rPr>
              <a:t>5</a:t>
            </a:r>
          </a:p>
        </p:txBody>
      </p:sp>
      <p:sp>
        <p:nvSpPr>
          <p:cNvPr id="2" name="文本框 1"/>
          <p:cNvSpPr txBox="1"/>
          <p:nvPr/>
        </p:nvSpPr>
        <p:spPr>
          <a:xfrm>
            <a:off x="5156459" y="1864936"/>
            <a:ext cx="1034257" cy="523220"/>
          </a:xfrm>
          <a:prstGeom prst="rect">
            <a:avLst/>
          </a:prstGeom>
          <a:noFill/>
        </p:spPr>
        <p:txBody>
          <a:bodyPr wrap="none" rtlCol="0">
            <a:spAutoFit/>
          </a:bodyPr>
          <a:lstStyle/>
          <a:p>
            <a:pPr algn="ctr"/>
            <a:r>
              <a:rPr kumimoji="1" lang="en-US" altLang="zh-CN" sz="2800" dirty="0">
                <a:solidFill>
                  <a:schemeClr val="bg1"/>
                </a:solidFill>
              </a:rPr>
              <a:t>PART</a:t>
            </a:r>
            <a:endParaRPr kumimoji="1" lang="zh-CN" altLang="en-US" sz="2800" dirty="0">
              <a:solidFill>
                <a:schemeClr val="bg1"/>
              </a:solidFill>
            </a:endParaRPr>
          </a:p>
        </p:txBody>
      </p:sp>
      <p:sp>
        <p:nvSpPr>
          <p:cNvPr id="4" name="文本框 3"/>
          <p:cNvSpPr txBox="1"/>
          <p:nvPr/>
        </p:nvSpPr>
        <p:spPr>
          <a:xfrm>
            <a:off x="7242648" y="2922413"/>
            <a:ext cx="3570208" cy="1107996"/>
          </a:xfrm>
          <a:prstGeom prst="rect">
            <a:avLst/>
          </a:prstGeom>
          <a:noFill/>
        </p:spPr>
        <p:txBody>
          <a:bodyPr wrap="none" rtlCol="0">
            <a:spAutoFit/>
          </a:bodyPr>
          <a:lstStyle/>
          <a:p>
            <a:r>
              <a:rPr kumimoji="1" lang="zh-CN" altLang="en-US" sz="6600" b="1" dirty="0">
                <a:solidFill>
                  <a:schemeClr val="accent4">
                    <a:alpha val="50000"/>
                  </a:schemeClr>
                </a:solidFill>
                <a:latin typeface="微软雅黑" panose="020B0503020204020204" charset="-122"/>
                <a:ea typeface="微软雅黑" panose="020B0503020204020204" charset="-122"/>
                <a:cs typeface="微软雅黑" panose="020B0503020204020204" charset="-122"/>
              </a:rPr>
              <a:t>作品概述</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5948" b="49699"/>
          <a:stretch>
            <a:fillRect/>
          </a:stretch>
        </p:blipFill>
        <p:spPr>
          <a:xfrm>
            <a:off x="0" y="643466"/>
            <a:ext cx="12192000" cy="3335867"/>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
        <p:nvSpPr>
          <p:cNvPr id="2" name="文本框 8"/>
          <p:cNvSpPr txBox="1"/>
          <p:nvPr/>
        </p:nvSpPr>
        <p:spPr>
          <a:xfrm>
            <a:off x="1322427" y="4817742"/>
            <a:ext cx="9547147" cy="650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400" dirty="0">
                <a:solidFill>
                  <a:schemeClr val="bg1"/>
                </a:solidFill>
                <a:latin typeface="微软雅黑" panose="020B0503020204020204" charset="-122"/>
                <a:ea typeface="微软雅黑" panose="020B0503020204020204" charset="-122"/>
              </a:rPr>
              <a:t>本游戏主要通过键盘中的</a:t>
            </a:r>
            <a:r>
              <a:rPr lang="en-US" altLang="zh-CN" sz="1400" dirty="0">
                <a:solidFill>
                  <a:schemeClr val="bg1"/>
                </a:solidFill>
                <a:latin typeface="微软雅黑" panose="020B0503020204020204" charset="-122"/>
                <a:ea typeface="微软雅黑" panose="020B0503020204020204" charset="-122"/>
              </a:rPr>
              <a:t>”wasd“</a:t>
            </a:r>
            <a:r>
              <a:rPr lang="zh-CN" altLang="en-US" sz="1400" dirty="0">
                <a:solidFill>
                  <a:schemeClr val="bg1"/>
                </a:solidFill>
                <a:latin typeface="微软雅黑" panose="020B0503020204020204" charset="-122"/>
                <a:ea typeface="微软雅黑" panose="020B0503020204020204" charset="-122"/>
              </a:rPr>
              <a:t>键来更改吃豆人的走向，以吃到分数并躲避敌人的攻击，当被敌人碰到或吃完全部分数后游戏结束，系统自动计算得分。</a:t>
            </a:r>
          </a:p>
        </p:txBody>
      </p:sp>
      <p:sp>
        <p:nvSpPr>
          <p:cNvPr id="3" name="矩形 2"/>
          <p:cNvSpPr/>
          <p:nvPr/>
        </p:nvSpPr>
        <p:spPr>
          <a:xfrm>
            <a:off x="5623560" y="4274500"/>
            <a:ext cx="944880" cy="491490"/>
          </a:xfrm>
          <a:prstGeom prst="rect">
            <a:avLst/>
          </a:prstGeom>
        </p:spPr>
        <p:txBody>
          <a:bodyPr wrap="none">
            <a:spAutoFit/>
          </a:bodyPr>
          <a:lstStyle/>
          <a:p>
            <a:pPr algn="ctr" defTabSz="609600">
              <a:lnSpc>
                <a:spcPct val="130000"/>
              </a:lnSpc>
            </a:pPr>
            <a:r>
              <a:rPr lang="zh-CN" altLang="en-US" sz="2000" b="1" dirty="0">
                <a:solidFill>
                  <a:schemeClr val="bg1"/>
                </a:solidFill>
                <a:ea typeface="微软雅黑" panose="020B0503020204020204" charset="-122"/>
              </a:rPr>
              <a:t>吃豆人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43725" y="3264989"/>
            <a:ext cx="2317250" cy="359301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占位符 1"/>
          <p:cNvSpPr>
            <a:spLocks noGrp="1"/>
          </p:cNvSpPr>
          <p:nvPr>
            <p:ph type="body" sz="quarter" idx="10"/>
          </p:nvPr>
        </p:nvSpPr>
        <p:spPr/>
        <p:txBody>
          <a:bodyPr/>
          <a:lstStyle/>
          <a:p>
            <a:r>
              <a:rPr kumimoji="1" lang="zh-CN" altLang="en-US" dirty="0"/>
              <a:t>作品概述</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21572" t="14308" r="21572" b="14308"/>
          <a:stretch>
            <a:fillRect/>
          </a:stretch>
        </p:blipFill>
        <p:spPr>
          <a:xfrm>
            <a:off x="1068207" y="1103992"/>
            <a:ext cx="2068286" cy="2068286"/>
          </a:xfrm>
          <a:prstGeom prst="ellipse">
            <a:avLst/>
          </a:prstGeom>
          <a:effectLst>
            <a:outerShdw blurRad="63500" sx="102000" sy="102000" algn="ctr" rotWithShape="0">
              <a:prstClr val="black">
                <a:alpha val="20000"/>
              </a:prstClr>
            </a:outerShdw>
          </a:effectLst>
        </p:spPr>
      </p:pic>
      <p:grpSp>
        <p:nvGrpSpPr>
          <p:cNvPr id="6" name="组 5"/>
          <p:cNvGrpSpPr/>
          <p:nvPr/>
        </p:nvGrpSpPr>
        <p:grpSpPr>
          <a:xfrm>
            <a:off x="1887796" y="3036389"/>
            <a:ext cx="429108" cy="429108"/>
            <a:chOff x="1770335" y="2906486"/>
            <a:chExt cx="733908" cy="733908"/>
          </a:xfrm>
        </p:grpSpPr>
        <p:sp>
          <p:nvSpPr>
            <p:cNvPr id="3" name="椭圆 2"/>
            <p:cNvSpPr/>
            <p:nvPr/>
          </p:nvSpPr>
          <p:spPr>
            <a:xfrm>
              <a:off x="1770335" y="2906486"/>
              <a:ext cx="733908" cy="733908"/>
            </a:xfrm>
            <a:prstGeom prst="ellipse">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L 形 4"/>
            <p:cNvSpPr/>
            <p:nvPr/>
          </p:nvSpPr>
          <p:spPr>
            <a:xfrm rot="18900000">
              <a:off x="1952213" y="3113908"/>
              <a:ext cx="370153" cy="219350"/>
            </a:xfrm>
            <a:prstGeom prst="corner">
              <a:avLst>
                <a:gd name="adj1" fmla="val 21804"/>
                <a:gd name="adj2" fmla="val 20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p:cNvSpPr/>
          <p:nvPr/>
        </p:nvSpPr>
        <p:spPr>
          <a:xfrm>
            <a:off x="3619926" y="0"/>
            <a:ext cx="2317250" cy="3593011"/>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21572" t="14308" r="21572" b="14308"/>
          <a:stretch>
            <a:fillRect/>
          </a:stretch>
        </p:blipFill>
        <p:spPr>
          <a:xfrm>
            <a:off x="3828873" y="3685580"/>
            <a:ext cx="2068286" cy="2068286"/>
          </a:xfrm>
          <a:prstGeom prst="ellipse">
            <a:avLst/>
          </a:prstGeom>
          <a:effectLst>
            <a:outerShdw blurRad="63500" sx="102000" sy="102000" algn="ctr" rotWithShape="0">
              <a:prstClr val="black">
                <a:alpha val="20000"/>
              </a:prstClr>
            </a:outerShdw>
          </a:effectLst>
        </p:spPr>
      </p:pic>
      <p:grpSp>
        <p:nvGrpSpPr>
          <p:cNvPr id="10" name="组 9"/>
          <p:cNvGrpSpPr/>
          <p:nvPr/>
        </p:nvGrpSpPr>
        <p:grpSpPr>
          <a:xfrm>
            <a:off x="4648462" y="3471026"/>
            <a:ext cx="429108" cy="429108"/>
            <a:chOff x="1770335" y="2906486"/>
            <a:chExt cx="733908" cy="733908"/>
          </a:xfrm>
        </p:grpSpPr>
        <p:sp>
          <p:nvSpPr>
            <p:cNvPr id="11" name="椭圆 10"/>
            <p:cNvSpPr/>
            <p:nvPr/>
          </p:nvSpPr>
          <p:spPr>
            <a:xfrm>
              <a:off x="1770335" y="2906486"/>
              <a:ext cx="733908" cy="733908"/>
            </a:xfrm>
            <a:prstGeom prst="ellipse">
              <a:avLst/>
            </a:prstGeom>
            <a:solidFill>
              <a:schemeClr val="accent3"/>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L 形 11"/>
            <p:cNvSpPr/>
            <p:nvPr/>
          </p:nvSpPr>
          <p:spPr>
            <a:xfrm rot="18900000">
              <a:off x="1952213" y="3113908"/>
              <a:ext cx="370153" cy="219350"/>
            </a:xfrm>
            <a:prstGeom prst="corner">
              <a:avLst>
                <a:gd name="adj1" fmla="val 21804"/>
                <a:gd name="adj2" fmla="val 20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文本框 8"/>
          <p:cNvSpPr txBox="1"/>
          <p:nvPr/>
        </p:nvSpPr>
        <p:spPr>
          <a:xfrm>
            <a:off x="1068208" y="4134057"/>
            <a:ext cx="2068286" cy="17697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solidFill>
                <a:latin typeface="微软雅黑" panose="020B0503020204020204" charset="-122"/>
                <a:ea typeface="微软雅黑" panose="020B0503020204020204" charset="-122"/>
              </a:rPr>
              <a:t>用二维数组设置</a:t>
            </a:r>
            <a:r>
              <a:rPr lang="en-US" altLang="zh-CN" sz="1200" dirty="0">
                <a:solidFill>
                  <a:schemeClr val="bg1"/>
                </a:solidFill>
                <a:latin typeface="微软雅黑" panose="020B0503020204020204" charset="-122"/>
                <a:ea typeface="微软雅黑" panose="020B0503020204020204" charset="-122"/>
              </a:rPr>
              <a:t>20*20</a:t>
            </a:r>
            <a:r>
              <a:rPr lang="zh-CN" altLang="en-US" sz="1200" dirty="0">
                <a:solidFill>
                  <a:schemeClr val="bg1"/>
                </a:solidFill>
                <a:latin typeface="微软雅黑" panose="020B0503020204020204" charset="-122"/>
                <a:ea typeface="微软雅黑" panose="020B0503020204020204" charset="-122"/>
              </a:rPr>
              <a:t>的地图，并布置障碍物，固定玩家起始位置，用简单的图形和位置函数对障碍物进行输出，其中速度增幅道具和分数要求随机生成，且与玩家选择的</a:t>
            </a:r>
            <a:r>
              <a:rPr lang="en-US" altLang="zh-CN" sz="1200" dirty="0">
                <a:solidFill>
                  <a:schemeClr val="bg1"/>
                </a:solidFill>
                <a:latin typeface="微软雅黑" panose="020B0503020204020204" charset="-122"/>
                <a:ea typeface="微软雅黑" panose="020B0503020204020204" charset="-122"/>
              </a:rPr>
              <a:t>level</a:t>
            </a:r>
            <a:r>
              <a:rPr lang="zh-CN" altLang="en-US" sz="1200" dirty="0">
                <a:solidFill>
                  <a:schemeClr val="bg1"/>
                </a:solidFill>
                <a:latin typeface="微软雅黑" panose="020B0503020204020204" charset="-122"/>
                <a:ea typeface="微软雅黑" panose="020B0503020204020204" charset="-122"/>
              </a:rPr>
              <a:t>有关。</a:t>
            </a:r>
          </a:p>
        </p:txBody>
      </p:sp>
      <p:sp>
        <p:nvSpPr>
          <p:cNvPr id="14" name="矩形 13"/>
          <p:cNvSpPr/>
          <p:nvPr/>
        </p:nvSpPr>
        <p:spPr>
          <a:xfrm>
            <a:off x="1105957" y="3590142"/>
            <a:ext cx="1097280" cy="450850"/>
          </a:xfrm>
          <a:prstGeom prst="rect">
            <a:avLst/>
          </a:prstGeom>
        </p:spPr>
        <p:txBody>
          <a:bodyPr wrap="none">
            <a:spAutoFit/>
          </a:bodyPr>
          <a:lstStyle/>
          <a:p>
            <a:pPr defTabSz="609600">
              <a:lnSpc>
                <a:spcPct val="130000"/>
              </a:lnSpc>
            </a:pPr>
            <a:r>
              <a:rPr lang="zh-CN" altLang="en-US" b="1" dirty="0">
                <a:solidFill>
                  <a:schemeClr val="bg1"/>
                </a:solidFill>
                <a:ea typeface="微软雅黑" panose="020B0503020204020204" charset="-122"/>
              </a:rPr>
              <a:t>地图设置</a:t>
            </a:r>
          </a:p>
        </p:txBody>
      </p:sp>
      <p:sp>
        <p:nvSpPr>
          <p:cNvPr id="15" name="文本框 8"/>
          <p:cNvSpPr txBox="1"/>
          <p:nvPr/>
        </p:nvSpPr>
        <p:spPr>
          <a:xfrm>
            <a:off x="3747582" y="931861"/>
            <a:ext cx="2068286" cy="10502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solidFill>
                <a:latin typeface="微软雅黑" panose="020B0503020204020204" charset="-122"/>
                <a:ea typeface="微软雅黑" panose="020B0503020204020204" charset="-122"/>
              </a:rPr>
              <a:t>由于玩家的移动是自动移动，且需要以固定速度移动，需要通过合理控制</a:t>
            </a:r>
            <a:r>
              <a:rPr lang="en-US" altLang="zh-CN" sz="1200" dirty="0">
                <a:solidFill>
                  <a:schemeClr val="bg1"/>
                </a:solidFill>
                <a:latin typeface="微软雅黑" panose="020B0503020204020204" charset="-122"/>
                <a:ea typeface="微软雅黑" panose="020B0503020204020204" charset="-122"/>
              </a:rPr>
              <a:t>sleep</a:t>
            </a:r>
            <a:r>
              <a:rPr lang="zh-CN" altLang="en-US" sz="1200" dirty="0">
                <a:solidFill>
                  <a:schemeClr val="bg1"/>
                </a:solidFill>
                <a:latin typeface="微软雅黑" panose="020B0503020204020204" charset="-122"/>
                <a:ea typeface="微软雅黑" panose="020B0503020204020204" charset="-122"/>
              </a:rPr>
              <a:t>函数的实参和循环位置以实现</a:t>
            </a:r>
          </a:p>
        </p:txBody>
      </p:sp>
      <p:sp>
        <p:nvSpPr>
          <p:cNvPr id="16" name="矩形 15"/>
          <p:cNvSpPr/>
          <p:nvPr/>
        </p:nvSpPr>
        <p:spPr>
          <a:xfrm>
            <a:off x="3785331" y="387946"/>
            <a:ext cx="1097280" cy="450850"/>
          </a:xfrm>
          <a:prstGeom prst="rect">
            <a:avLst/>
          </a:prstGeom>
        </p:spPr>
        <p:txBody>
          <a:bodyPr wrap="none">
            <a:spAutoFit/>
          </a:bodyPr>
          <a:lstStyle/>
          <a:p>
            <a:pPr defTabSz="609600">
              <a:lnSpc>
                <a:spcPct val="130000"/>
              </a:lnSpc>
            </a:pPr>
            <a:r>
              <a:rPr lang="zh-CN" altLang="en-US" b="1" dirty="0">
                <a:solidFill>
                  <a:schemeClr val="bg1"/>
                </a:solidFill>
                <a:ea typeface="微软雅黑" panose="020B0503020204020204" charset="-122"/>
              </a:rPr>
              <a:t>玩家移动</a:t>
            </a:r>
          </a:p>
        </p:txBody>
      </p:sp>
      <p:sp>
        <p:nvSpPr>
          <p:cNvPr id="17" name="矩形 16"/>
          <p:cNvSpPr/>
          <p:nvPr/>
        </p:nvSpPr>
        <p:spPr>
          <a:xfrm>
            <a:off x="6296604" y="3221809"/>
            <a:ext cx="2317250" cy="3593011"/>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l="21572" t="14308" r="21572" b="14308"/>
          <a:stretch>
            <a:fillRect/>
          </a:stretch>
        </p:blipFill>
        <p:spPr>
          <a:xfrm>
            <a:off x="6415371" y="1103992"/>
            <a:ext cx="2068286" cy="2068286"/>
          </a:xfrm>
          <a:prstGeom prst="ellipse">
            <a:avLst/>
          </a:prstGeom>
          <a:effectLst>
            <a:outerShdw blurRad="63500" sx="102000" sy="102000" algn="ctr" rotWithShape="0">
              <a:prstClr val="black">
                <a:alpha val="20000"/>
              </a:prstClr>
            </a:outerShdw>
          </a:effectLst>
        </p:spPr>
      </p:pic>
      <p:grpSp>
        <p:nvGrpSpPr>
          <p:cNvPr id="19" name="组 18"/>
          <p:cNvGrpSpPr/>
          <p:nvPr/>
        </p:nvGrpSpPr>
        <p:grpSpPr>
          <a:xfrm>
            <a:off x="7234960" y="3036389"/>
            <a:ext cx="429108" cy="429108"/>
            <a:chOff x="1770335" y="2906486"/>
            <a:chExt cx="733908" cy="733908"/>
          </a:xfrm>
        </p:grpSpPr>
        <p:sp>
          <p:nvSpPr>
            <p:cNvPr id="20" name="椭圆 19"/>
            <p:cNvSpPr/>
            <p:nvPr/>
          </p:nvSpPr>
          <p:spPr>
            <a:xfrm>
              <a:off x="1770335" y="2906486"/>
              <a:ext cx="733908" cy="733908"/>
            </a:xfrm>
            <a:prstGeom prst="ellipse">
              <a:avLst/>
            </a:prstGeom>
            <a:solidFill>
              <a:schemeClr val="accent5"/>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L 形 20"/>
            <p:cNvSpPr/>
            <p:nvPr/>
          </p:nvSpPr>
          <p:spPr>
            <a:xfrm rot="18900000">
              <a:off x="1952213" y="3113908"/>
              <a:ext cx="370153" cy="219350"/>
            </a:xfrm>
            <a:prstGeom prst="corner">
              <a:avLst>
                <a:gd name="adj1" fmla="val 21804"/>
                <a:gd name="adj2" fmla="val 20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2" name="矩形 21"/>
          <p:cNvSpPr/>
          <p:nvPr/>
        </p:nvSpPr>
        <p:spPr>
          <a:xfrm>
            <a:off x="8967090" y="0"/>
            <a:ext cx="2317250" cy="3593011"/>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3" name="图片 22"/>
          <p:cNvPicPr>
            <a:picLocks noChangeAspect="1"/>
          </p:cNvPicPr>
          <p:nvPr/>
        </p:nvPicPr>
        <p:blipFill rotWithShape="1">
          <a:blip r:embed="rId2">
            <a:extLst>
              <a:ext uri="{28A0092B-C50C-407E-A947-70E740481C1C}">
                <a14:useLocalDpi xmlns:a14="http://schemas.microsoft.com/office/drawing/2010/main" val="0"/>
              </a:ext>
            </a:extLst>
          </a:blip>
          <a:srcRect l="21572" t="14308" r="21572" b="14308"/>
          <a:stretch>
            <a:fillRect/>
          </a:stretch>
        </p:blipFill>
        <p:spPr>
          <a:xfrm>
            <a:off x="9176037" y="3685580"/>
            <a:ext cx="2068286" cy="2068286"/>
          </a:xfrm>
          <a:prstGeom prst="ellipse">
            <a:avLst/>
          </a:prstGeom>
          <a:effectLst>
            <a:outerShdw blurRad="63500" sx="102000" sy="102000" algn="ctr" rotWithShape="0">
              <a:prstClr val="black">
                <a:alpha val="20000"/>
              </a:prstClr>
            </a:outerShdw>
          </a:effectLst>
        </p:spPr>
      </p:pic>
      <p:grpSp>
        <p:nvGrpSpPr>
          <p:cNvPr id="24" name="组 23"/>
          <p:cNvGrpSpPr/>
          <p:nvPr/>
        </p:nvGrpSpPr>
        <p:grpSpPr>
          <a:xfrm>
            <a:off x="9995626" y="3471026"/>
            <a:ext cx="429108" cy="429108"/>
            <a:chOff x="1770335" y="2906486"/>
            <a:chExt cx="733908" cy="733908"/>
          </a:xfrm>
        </p:grpSpPr>
        <p:sp>
          <p:nvSpPr>
            <p:cNvPr id="25" name="椭圆 24"/>
            <p:cNvSpPr/>
            <p:nvPr/>
          </p:nvSpPr>
          <p:spPr>
            <a:xfrm>
              <a:off x="1770335" y="2906486"/>
              <a:ext cx="733908" cy="733908"/>
            </a:xfrm>
            <a:prstGeom prst="ellipse">
              <a:avLst/>
            </a:prstGeom>
            <a:solidFill>
              <a:schemeClr val="accent4"/>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L 形 25"/>
            <p:cNvSpPr/>
            <p:nvPr/>
          </p:nvSpPr>
          <p:spPr>
            <a:xfrm rot="18900000">
              <a:off x="1952213" y="3113908"/>
              <a:ext cx="370153" cy="219350"/>
            </a:xfrm>
            <a:prstGeom prst="corner">
              <a:avLst>
                <a:gd name="adj1" fmla="val 21804"/>
                <a:gd name="adj2" fmla="val 20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8" name="矩形 27"/>
          <p:cNvSpPr/>
          <p:nvPr/>
        </p:nvSpPr>
        <p:spPr>
          <a:xfrm>
            <a:off x="6453121" y="3590142"/>
            <a:ext cx="1097280" cy="450850"/>
          </a:xfrm>
          <a:prstGeom prst="rect">
            <a:avLst/>
          </a:prstGeom>
        </p:spPr>
        <p:txBody>
          <a:bodyPr wrap="none">
            <a:spAutoFit/>
          </a:bodyPr>
          <a:lstStyle/>
          <a:p>
            <a:pPr defTabSz="609600">
              <a:lnSpc>
                <a:spcPct val="130000"/>
              </a:lnSpc>
            </a:pPr>
            <a:r>
              <a:rPr lang="zh-CN" altLang="en-US" b="1" dirty="0">
                <a:solidFill>
                  <a:schemeClr val="bg1"/>
                </a:solidFill>
                <a:ea typeface="微软雅黑" panose="020B0503020204020204" charset="-122"/>
              </a:rPr>
              <a:t>随机敌人</a:t>
            </a:r>
          </a:p>
        </p:txBody>
      </p:sp>
      <p:sp>
        <p:nvSpPr>
          <p:cNvPr id="29" name="文本框 8"/>
          <p:cNvSpPr txBox="1"/>
          <p:nvPr/>
        </p:nvSpPr>
        <p:spPr>
          <a:xfrm>
            <a:off x="9094746" y="931861"/>
            <a:ext cx="2068286" cy="570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solidFill>
                <a:latin typeface="微软雅黑" panose="020B0503020204020204" charset="-122"/>
                <a:ea typeface="微软雅黑" panose="020B0503020204020204" charset="-122"/>
              </a:rPr>
              <a:t>实时计算并在侧边栏输出时间、速度、分数等数值。</a:t>
            </a:r>
          </a:p>
        </p:txBody>
      </p:sp>
      <p:sp>
        <p:nvSpPr>
          <p:cNvPr id="30" name="矩形 29"/>
          <p:cNvSpPr/>
          <p:nvPr/>
        </p:nvSpPr>
        <p:spPr>
          <a:xfrm>
            <a:off x="9132495" y="387946"/>
            <a:ext cx="1097280" cy="450850"/>
          </a:xfrm>
          <a:prstGeom prst="rect">
            <a:avLst/>
          </a:prstGeom>
        </p:spPr>
        <p:txBody>
          <a:bodyPr wrap="none">
            <a:spAutoFit/>
          </a:bodyPr>
          <a:lstStyle/>
          <a:p>
            <a:pPr defTabSz="609600">
              <a:lnSpc>
                <a:spcPct val="130000"/>
              </a:lnSpc>
            </a:pPr>
            <a:r>
              <a:rPr lang="zh-CN" altLang="en-US" b="1" dirty="0">
                <a:solidFill>
                  <a:schemeClr val="bg1"/>
                </a:solidFill>
                <a:ea typeface="微软雅黑" panose="020B0503020204020204" charset="-122"/>
              </a:rPr>
              <a:t>数据展示</a:t>
            </a:r>
          </a:p>
        </p:txBody>
      </p:sp>
      <p:sp>
        <p:nvSpPr>
          <p:cNvPr id="33" name="文本框 8"/>
          <p:cNvSpPr txBox="1"/>
          <p:nvPr/>
        </p:nvSpPr>
        <p:spPr>
          <a:xfrm>
            <a:off x="6430148" y="4177237"/>
            <a:ext cx="2068286" cy="12903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solidFill>
                <a:latin typeface="微软雅黑" panose="020B0503020204020204" charset="-122"/>
                <a:ea typeface="微软雅黑" panose="020B0503020204020204" charset="-122"/>
              </a:rPr>
              <a:t>用随机函数和算法，让敌人随机生成并随机移动，并设置另一函数存放分数，使敌人经过的路径不被破坏，分数便于计算。</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352772" y="3666273"/>
            <a:ext cx="3932481" cy="25153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p:cNvPicPr>
            <a:picLocks noChangeAspect="1"/>
          </p:cNvPicPr>
          <p:nvPr/>
        </p:nvPicPr>
        <p:blipFill>
          <a:blip r:embed="rId2"/>
          <a:stretch>
            <a:fillRect/>
          </a:stretch>
        </p:blipFill>
        <p:spPr>
          <a:xfrm>
            <a:off x="254000" y="917575"/>
            <a:ext cx="3962400" cy="3933825"/>
          </a:xfrm>
          <a:prstGeom prst="rect">
            <a:avLst/>
          </a:prstGeom>
        </p:spPr>
      </p:pic>
      <p:sp>
        <p:nvSpPr>
          <p:cNvPr id="5" name="文本框 8"/>
          <p:cNvSpPr txBox="1"/>
          <p:nvPr/>
        </p:nvSpPr>
        <p:spPr>
          <a:xfrm>
            <a:off x="2470268" y="4926185"/>
            <a:ext cx="3565339" cy="570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u="sng" dirty="0">
                <a:solidFill>
                  <a:schemeClr val="bg1"/>
                </a:solidFill>
                <a:latin typeface="微软雅黑" panose="020B0503020204020204" charset="-122"/>
                <a:ea typeface="微软雅黑" panose="020B0503020204020204" charset="-122"/>
              </a:rPr>
              <a:t>二维数组存储地图，对应数字均有对应元素的宏定义。</a:t>
            </a:r>
          </a:p>
        </p:txBody>
      </p:sp>
      <p:sp>
        <p:nvSpPr>
          <p:cNvPr id="6" name="矩形 5"/>
          <p:cNvSpPr/>
          <p:nvPr/>
        </p:nvSpPr>
        <p:spPr>
          <a:xfrm>
            <a:off x="4253633" y="4016553"/>
            <a:ext cx="1325880" cy="450850"/>
          </a:xfrm>
          <a:prstGeom prst="rect">
            <a:avLst/>
          </a:prstGeom>
        </p:spPr>
        <p:txBody>
          <a:bodyPr wrap="none">
            <a:spAutoFit/>
          </a:bodyPr>
          <a:lstStyle/>
          <a:p>
            <a:pPr defTabSz="609600">
              <a:lnSpc>
                <a:spcPct val="130000"/>
              </a:lnSpc>
            </a:pPr>
            <a:r>
              <a:rPr lang="zh-CN" altLang="en-US" b="1" dirty="0">
                <a:solidFill>
                  <a:schemeClr val="bg1"/>
                </a:solidFill>
                <a:ea typeface="微软雅黑" panose="020B0503020204020204" charset="-122"/>
              </a:rPr>
              <a:t>地图的布置</a:t>
            </a:r>
          </a:p>
        </p:txBody>
      </p:sp>
      <p:sp>
        <p:nvSpPr>
          <p:cNvPr id="2" name="文本占位符 1"/>
          <p:cNvSpPr>
            <a:spLocks noGrp="1"/>
          </p:cNvSpPr>
          <p:nvPr>
            <p:ph type="body" sz="quarter" idx="10"/>
          </p:nvPr>
        </p:nvSpPr>
        <p:spPr/>
        <p:txBody>
          <a:bodyPr/>
          <a:lstStyle/>
          <a:p>
            <a:r>
              <a:rPr kumimoji="1" lang="zh-CN" altLang="en-US" dirty="0"/>
              <a:t>作品概述</a:t>
            </a:r>
          </a:p>
        </p:txBody>
      </p:sp>
      <p:sp>
        <p:nvSpPr>
          <p:cNvPr id="7" name="矩形 6"/>
          <p:cNvSpPr/>
          <p:nvPr/>
        </p:nvSpPr>
        <p:spPr>
          <a:xfrm>
            <a:off x="8259519" y="236936"/>
            <a:ext cx="3932481" cy="2515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8"/>
          <p:cNvSpPr txBox="1"/>
          <p:nvPr/>
        </p:nvSpPr>
        <p:spPr>
          <a:xfrm>
            <a:off x="8387175" y="917875"/>
            <a:ext cx="3565339" cy="8102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200" dirty="0">
                <a:solidFill>
                  <a:schemeClr val="bg1"/>
                </a:solidFill>
                <a:latin typeface="微软雅黑" panose="020B0503020204020204" charset="-122"/>
                <a:ea typeface="微软雅黑" panose="020B0503020204020204" charset="-122"/>
              </a:rPr>
              <a:t>gotoxy</a:t>
            </a:r>
            <a:r>
              <a:rPr lang="zh-CN" altLang="en-US" sz="1200" dirty="0">
                <a:solidFill>
                  <a:schemeClr val="bg1"/>
                </a:solidFill>
                <a:latin typeface="微软雅黑" panose="020B0503020204020204" charset="-122"/>
                <a:ea typeface="微软雅黑" panose="020B0503020204020204" charset="-122"/>
              </a:rPr>
              <a:t>函数和</a:t>
            </a:r>
            <a:r>
              <a:rPr lang="en-US" altLang="zh-CN" sz="1200" dirty="0">
                <a:solidFill>
                  <a:schemeClr val="bg1"/>
                </a:solidFill>
                <a:latin typeface="微软雅黑" panose="020B0503020204020204" charset="-122"/>
                <a:ea typeface="微软雅黑" panose="020B0503020204020204" charset="-122"/>
              </a:rPr>
              <a:t>color</a:t>
            </a:r>
            <a:r>
              <a:rPr lang="zh-CN" altLang="en-US" sz="1200" dirty="0">
                <a:solidFill>
                  <a:schemeClr val="bg1"/>
                </a:solidFill>
                <a:latin typeface="微软雅黑" panose="020B0503020204020204" charset="-122"/>
                <a:ea typeface="微软雅黑" panose="020B0503020204020204" charset="-122"/>
              </a:rPr>
              <a:t>函数便于绘制地图，和动态改变</a:t>
            </a:r>
            <a:r>
              <a:rPr lang="en-US" altLang="zh-CN" sz="1200" dirty="0">
                <a:solidFill>
                  <a:schemeClr val="bg1"/>
                </a:solidFill>
                <a:latin typeface="微软雅黑" panose="020B0503020204020204" charset="-122"/>
                <a:ea typeface="微软雅黑" panose="020B0503020204020204" charset="-122"/>
              </a:rPr>
              <a:t>player</a:t>
            </a:r>
            <a:r>
              <a:rPr lang="zh-CN" altLang="en-US" sz="1200" dirty="0">
                <a:solidFill>
                  <a:schemeClr val="bg1"/>
                </a:solidFill>
                <a:latin typeface="微软雅黑" panose="020B0503020204020204" charset="-122"/>
                <a:ea typeface="微软雅黑" panose="020B0503020204020204" charset="-122"/>
              </a:rPr>
              <a:t>和</a:t>
            </a:r>
            <a:r>
              <a:rPr lang="en-US" altLang="zh-CN" sz="1200" dirty="0">
                <a:solidFill>
                  <a:schemeClr val="bg1"/>
                </a:solidFill>
                <a:latin typeface="微软雅黑" panose="020B0503020204020204" charset="-122"/>
                <a:ea typeface="微软雅黑" panose="020B0503020204020204" charset="-122"/>
              </a:rPr>
              <a:t>enemy</a:t>
            </a:r>
            <a:r>
              <a:rPr lang="zh-CN" altLang="en-US" sz="1200" dirty="0">
                <a:solidFill>
                  <a:schemeClr val="bg1"/>
                </a:solidFill>
                <a:latin typeface="微软雅黑" panose="020B0503020204020204" charset="-122"/>
                <a:ea typeface="微软雅黑" panose="020B0503020204020204" charset="-122"/>
              </a:rPr>
              <a:t>的位置，防止随地图同时遍历输出，画面频闪过快，体验感较差。</a:t>
            </a:r>
          </a:p>
        </p:txBody>
      </p:sp>
      <p:sp>
        <p:nvSpPr>
          <p:cNvPr id="9" name="矩形 8"/>
          <p:cNvSpPr/>
          <p:nvPr/>
        </p:nvSpPr>
        <p:spPr>
          <a:xfrm>
            <a:off x="8424925" y="465443"/>
            <a:ext cx="1554480" cy="450850"/>
          </a:xfrm>
          <a:prstGeom prst="rect">
            <a:avLst/>
          </a:prstGeom>
        </p:spPr>
        <p:txBody>
          <a:bodyPr wrap="none">
            <a:spAutoFit/>
          </a:bodyPr>
          <a:lstStyle/>
          <a:p>
            <a:pPr defTabSz="609600">
              <a:lnSpc>
                <a:spcPct val="130000"/>
              </a:lnSpc>
            </a:pPr>
            <a:r>
              <a:rPr lang="zh-CN" altLang="en-US" b="1" dirty="0">
                <a:solidFill>
                  <a:schemeClr val="bg1"/>
                </a:solidFill>
                <a:ea typeface="微软雅黑" panose="020B0503020204020204" charset="-122"/>
              </a:rPr>
              <a:t>绘图所用函数</a:t>
            </a:r>
          </a:p>
        </p:txBody>
      </p:sp>
      <p:pic>
        <p:nvPicPr>
          <p:cNvPr id="13" name="图片 12"/>
          <p:cNvPicPr>
            <a:picLocks noChangeAspect="1"/>
          </p:cNvPicPr>
          <p:nvPr/>
        </p:nvPicPr>
        <p:blipFill>
          <a:blip r:embed="rId3"/>
          <a:stretch>
            <a:fillRect/>
          </a:stretch>
        </p:blipFill>
        <p:spPr>
          <a:xfrm>
            <a:off x="695325" y="4851400"/>
            <a:ext cx="1657350" cy="1400175"/>
          </a:xfrm>
          <a:prstGeom prst="rect">
            <a:avLst/>
          </a:prstGeom>
        </p:spPr>
      </p:pic>
      <p:pic>
        <p:nvPicPr>
          <p:cNvPr id="14" name="图片 13"/>
          <p:cNvPicPr>
            <a:picLocks noChangeAspect="1"/>
          </p:cNvPicPr>
          <p:nvPr/>
        </p:nvPicPr>
        <p:blipFill>
          <a:blip r:embed="rId4"/>
          <a:stretch>
            <a:fillRect/>
          </a:stretch>
        </p:blipFill>
        <p:spPr>
          <a:xfrm>
            <a:off x="6457950" y="2326005"/>
            <a:ext cx="5734050" cy="1809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作品概述</a:t>
            </a:r>
          </a:p>
        </p:txBody>
      </p:sp>
      <p:sp>
        <p:nvSpPr>
          <p:cNvPr id="7" name="矩形 6"/>
          <p:cNvSpPr/>
          <p:nvPr/>
        </p:nvSpPr>
        <p:spPr>
          <a:xfrm>
            <a:off x="8259519" y="236936"/>
            <a:ext cx="3932481" cy="2515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8"/>
          <p:cNvSpPr txBox="1"/>
          <p:nvPr/>
        </p:nvSpPr>
        <p:spPr>
          <a:xfrm>
            <a:off x="8387175" y="917875"/>
            <a:ext cx="3565339" cy="8102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solidFill>
                <a:latin typeface="微软雅黑" panose="020B0503020204020204" charset="-122"/>
                <a:ea typeface="微软雅黑" panose="020B0503020204020204" charset="-122"/>
              </a:rPr>
              <a:t>分数需要随机位置生成，其数目与</a:t>
            </a:r>
            <a:r>
              <a:rPr lang="en-US" altLang="zh-CN" sz="1200" dirty="0">
                <a:solidFill>
                  <a:schemeClr val="bg1"/>
                </a:solidFill>
                <a:latin typeface="微软雅黑" panose="020B0503020204020204" charset="-122"/>
                <a:ea typeface="微软雅黑" panose="020B0503020204020204" charset="-122"/>
              </a:rPr>
              <a:t>level</a:t>
            </a:r>
            <a:r>
              <a:rPr lang="zh-CN" altLang="en-US" sz="1200" dirty="0">
                <a:solidFill>
                  <a:schemeClr val="bg1"/>
                </a:solidFill>
                <a:latin typeface="微软雅黑" panose="020B0503020204020204" charset="-122"/>
                <a:ea typeface="微软雅黑" panose="020B0503020204020204" charset="-122"/>
              </a:rPr>
              <a:t>成倍数关系，且需要另存于</a:t>
            </a:r>
            <a:r>
              <a:rPr lang="en-US" altLang="zh-CN" sz="1200" dirty="0">
                <a:solidFill>
                  <a:schemeClr val="bg1"/>
                </a:solidFill>
                <a:latin typeface="微软雅黑" panose="020B0503020204020204" charset="-122"/>
                <a:ea typeface="微软雅黑" panose="020B0503020204020204" charset="-122"/>
              </a:rPr>
              <a:t>point_</a:t>
            </a:r>
            <a:r>
              <a:rPr lang="zh-CN" altLang="en-US" sz="1200" dirty="0">
                <a:solidFill>
                  <a:schemeClr val="bg1"/>
                </a:solidFill>
                <a:latin typeface="微软雅黑" panose="020B0503020204020204" charset="-122"/>
                <a:ea typeface="微软雅黑" panose="020B0503020204020204" charset="-122"/>
              </a:rPr>
              <a:t>数组中以防止敌人与分数重合时分数被错误计算并动态输出的现象。</a:t>
            </a:r>
          </a:p>
        </p:txBody>
      </p:sp>
      <p:sp>
        <p:nvSpPr>
          <p:cNvPr id="9" name="矩形 8"/>
          <p:cNvSpPr/>
          <p:nvPr/>
        </p:nvSpPr>
        <p:spPr>
          <a:xfrm>
            <a:off x="8424925" y="465443"/>
            <a:ext cx="1554480" cy="450850"/>
          </a:xfrm>
          <a:prstGeom prst="rect">
            <a:avLst/>
          </a:prstGeom>
        </p:spPr>
        <p:txBody>
          <a:bodyPr wrap="none">
            <a:spAutoFit/>
          </a:bodyPr>
          <a:lstStyle/>
          <a:p>
            <a:pPr defTabSz="609600">
              <a:lnSpc>
                <a:spcPct val="130000"/>
              </a:lnSpc>
            </a:pPr>
            <a:r>
              <a:rPr lang="zh-CN" altLang="en-US" b="1" dirty="0">
                <a:solidFill>
                  <a:schemeClr val="bg1"/>
                </a:solidFill>
                <a:ea typeface="微软雅黑" panose="020B0503020204020204" charset="-122"/>
              </a:rPr>
              <a:t>分数随机生成</a:t>
            </a:r>
          </a:p>
        </p:txBody>
      </p:sp>
      <p:pic>
        <p:nvPicPr>
          <p:cNvPr id="3" name="图片 2"/>
          <p:cNvPicPr>
            <a:picLocks noChangeAspect="1"/>
          </p:cNvPicPr>
          <p:nvPr/>
        </p:nvPicPr>
        <p:blipFill>
          <a:blip r:embed="rId2"/>
          <a:stretch>
            <a:fillRect/>
          </a:stretch>
        </p:blipFill>
        <p:spPr>
          <a:xfrm>
            <a:off x="165735" y="670560"/>
            <a:ext cx="5276850" cy="5915025"/>
          </a:xfrm>
          <a:prstGeom prst="rect">
            <a:avLst/>
          </a:prstGeom>
        </p:spPr>
      </p:pic>
      <p:sp>
        <p:nvSpPr>
          <p:cNvPr id="4" name="矩形 3"/>
          <p:cNvSpPr/>
          <p:nvPr/>
        </p:nvSpPr>
        <p:spPr>
          <a:xfrm>
            <a:off x="2820132" y="3887253"/>
            <a:ext cx="3932481" cy="25153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3894858" y="4036873"/>
            <a:ext cx="1783080" cy="450850"/>
          </a:xfrm>
          <a:prstGeom prst="rect">
            <a:avLst/>
          </a:prstGeom>
        </p:spPr>
        <p:txBody>
          <a:bodyPr wrap="none">
            <a:spAutoFit/>
          </a:bodyPr>
          <a:lstStyle/>
          <a:p>
            <a:pPr defTabSz="609600">
              <a:lnSpc>
                <a:spcPct val="130000"/>
              </a:lnSpc>
            </a:pPr>
            <a:r>
              <a:rPr lang="zh-CN" altLang="en-US" b="1" dirty="0">
                <a:solidFill>
                  <a:schemeClr val="bg1"/>
                </a:solidFill>
                <a:ea typeface="微软雅黑" panose="020B0503020204020204" charset="-122"/>
              </a:rPr>
              <a:t>一些初始化设置</a:t>
            </a:r>
          </a:p>
        </p:txBody>
      </p:sp>
      <p:sp>
        <p:nvSpPr>
          <p:cNvPr id="5" name="文本框 8"/>
          <p:cNvSpPr txBox="1"/>
          <p:nvPr/>
        </p:nvSpPr>
        <p:spPr>
          <a:xfrm>
            <a:off x="3003668" y="4859510"/>
            <a:ext cx="3565339" cy="570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u="sng" dirty="0">
                <a:solidFill>
                  <a:schemeClr val="bg1"/>
                </a:solidFill>
                <a:latin typeface="微软雅黑" panose="020B0503020204020204" charset="-122"/>
                <a:ea typeface="微软雅黑" panose="020B0503020204020204" charset="-122"/>
              </a:rPr>
              <a:t>进入游戏后界面的初始化，和进入游戏后界面的静态设置。</a:t>
            </a:r>
          </a:p>
        </p:txBody>
      </p:sp>
      <p:pic>
        <p:nvPicPr>
          <p:cNvPr id="10" name="图片 9"/>
          <p:cNvPicPr>
            <a:picLocks noChangeAspect="1"/>
          </p:cNvPicPr>
          <p:nvPr/>
        </p:nvPicPr>
        <p:blipFill>
          <a:blip r:embed="rId3"/>
          <a:stretch>
            <a:fillRect/>
          </a:stretch>
        </p:blipFill>
        <p:spPr>
          <a:xfrm>
            <a:off x="7720965" y="2244725"/>
            <a:ext cx="3505200" cy="2095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80052" y="766228"/>
            <a:ext cx="3932481" cy="25153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682643" y="1019353"/>
            <a:ext cx="2926080" cy="450850"/>
          </a:xfrm>
          <a:prstGeom prst="rect">
            <a:avLst/>
          </a:prstGeom>
        </p:spPr>
        <p:txBody>
          <a:bodyPr wrap="none">
            <a:spAutoFit/>
          </a:bodyPr>
          <a:lstStyle/>
          <a:p>
            <a:pPr defTabSz="609600">
              <a:lnSpc>
                <a:spcPct val="130000"/>
              </a:lnSpc>
            </a:pPr>
            <a:r>
              <a:rPr lang="zh-CN" altLang="en-US" b="1" dirty="0">
                <a:solidFill>
                  <a:schemeClr val="bg1"/>
                </a:solidFill>
                <a:ea typeface="微软雅黑" panose="020B0503020204020204" charset="-122"/>
              </a:rPr>
              <a:t>增幅道具和敌人的随机生成</a:t>
            </a:r>
          </a:p>
        </p:txBody>
      </p:sp>
      <p:sp>
        <p:nvSpPr>
          <p:cNvPr id="2" name="文本占位符 1"/>
          <p:cNvSpPr>
            <a:spLocks noGrp="1"/>
          </p:cNvSpPr>
          <p:nvPr>
            <p:ph type="body" sz="quarter" idx="10"/>
          </p:nvPr>
        </p:nvSpPr>
        <p:spPr/>
        <p:txBody>
          <a:bodyPr/>
          <a:lstStyle/>
          <a:p>
            <a:r>
              <a:rPr kumimoji="1" lang="zh-CN" altLang="en-US" dirty="0"/>
              <a:t>作品概述</a:t>
            </a:r>
          </a:p>
        </p:txBody>
      </p:sp>
      <p:sp>
        <p:nvSpPr>
          <p:cNvPr id="7" name="矩形 6"/>
          <p:cNvSpPr/>
          <p:nvPr/>
        </p:nvSpPr>
        <p:spPr>
          <a:xfrm>
            <a:off x="8259519" y="236936"/>
            <a:ext cx="3932481" cy="2515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8"/>
          <p:cNvSpPr txBox="1"/>
          <p:nvPr/>
        </p:nvSpPr>
        <p:spPr>
          <a:xfrm>
            <a:off x="9678035" y="917575"/>
            <a:ext cx="2274570" cy="15297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solidFill>
                <a:latin typeface="微软雅黑" panose="020B0503020204020204" charset="-122"/>
                <a:ea typeface="微软雅黑" panose="020B0503020204020204" charset="-122"/>
              </a:rPr>
              <a:t>由于敌人等元素为动态元素而地图等为静态元素，所以如果精简代码，使其同时输出则会导致画面始终频闪，体验感差，因此选择分开输出，并使用</a:t>
            </a:r>
            <a:r>
              <a:rPr lang="en-US" altLang="zh-CN" sz="1200" dirty="0">
                <a:solidFill>
                  <a:schemeClr val="bg1"/>
                </a:solidFill>
                <a:latin typeface="微软雅黑" panose="020B0503020204020204" charset="-122"/>
                <a:ea typeface="微软雅黑" panose="020B0503020204020204" charset="-122"/>
              </a:rPr>
              <a:t>gotoxy</a:t>
            </a:r>
            <a:r>
              <a:rPr lang="zh-CN" altLang="en-US" sz="1200" dirty="0">
                <a:solidFill>
                  <a:schemeClr val="bg1"/>
                </a:solidFill>
                <a:latin typeface="微软雅黑" panose="020B0503020204020204" charset="-122"/>
                <a:ea typeface="微软雅黑" panose="020B0503020204020204" charset="-122"/>
              </a:rPr>
              <a:t>函数，以找到元素位置。</a:t>
            </a:r>
          </a:p>
        </p:txBody>
      </p:sp>
      <p:sp>
        <p:nvSpPr>
          <p:cNvPr id="9" name="矩形 8"/>
          <p:cNvSpPr/>
          <p:nvPr/>
        </p:nvSpPr>
        <p:spPr>
          <a:xfrm>
            <a:off x="8922765" y="404483"/>
            <a:ext cx="2240280" cy="450850"/>
          </a:xfrm>
          <a:prstGeom prst="rect">
            <a:avLst/>
          </a:prstGeom>
        </p:spPr>
        <p:txBody>
          <a:bodyPr wrap="none">
            <a:spAutoFit/>
          </a:bodyPr>
          <a:lstStyle/>
          <a:p>
            <a:pPr defTabSz="609600">
              <a:lnSpc>
                <a:spcPct val="130000"/>
              </a:lnSpc>
            </a:pPr>
            <a:r>
              <a:rPr lang="zh-CN" altLang="en-US" b="1" dirty="0">
                <a:solidFill>
                  <a:schemeClr val="bg1"/>
                </a:solidFill>
                <a:ea typeface="微软雅黑" panose="020B0503020204020204" charset="-122"/>
              </a:rPr>
              <a:t>部分动态元素的绘制</a:t>
            </a:r>
          </a:p>
        </p:txBody>
      </p:sp>
      <p:pic>
        <p:nvPicPr>
          <p:cNvPr id="3" name="图片 2"/>
          <p:cNvPicPr>
            <a:picLocks noChangeAspect="1"/>
          </p:cNvPicPr>
          <p:nvPr/>
        </p:nvPicPr>
        <p:blipFill>
          <a:blip r:embed="rId2"/>
          <a:stretch>
            <a:fillRect/>
          </a:stretch>
        </p:blipFill>
        <p:spPr>
          <a:xfrm>
            <a:off x="509270" y="1874520"/>
            <a:ext cx="4800600" cy="2647950"/>
          </a:xfrm>
          <a:prstGeom prst="rect">
            <a:avLst/>
          </a:prstGeom>
        </p:spPr>
      </p:pic>
      <p:pic>
        <p:nvPicPr>
          <p:cNvPr id="10" name="图片 9"/>
          <p:cNvPicPr>
            <a:picLocks noChangeAspect="1"/>
          </p:cNvPicPr>
          <p:nvPr/>
        </p:nvPicPr>
        <p:blipFill>
          <a:blip r:embed="rId3"/>
          <a:stretch>
            <a:fillRect/>
          </a:stretch>
        </p:blipFill>
        <p:spPr>
          <a:xfrm>
            <a:off x="6344285" y="917575"/>
            <a:ext cx="3333750" cy="5753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2660015" y="1400175"/>
            <a:ext cx="5490845" cy="3653790"/>
          </a:xfrm>
          <a:prstGeom prst="rect">
            <a:avLst/>
          </a:prstGeom>
        </p:spPr>
      </p:pic>
      <p:sp>
        <p:nvSpPr>
          <p:cNvPr id="2" name="文本占位符 1"/>
          <p:cNvSpPr>
            <a:spLocks noGrp="1"/>
          </p:cNvSpPr>
          <p:nvPr>
            <p:ph type="body" sz="quarter" idx="10"/>
          </p:nvPr>
        </p:nvSpPr>
        <p:spPr/>
        <p:txBody>
          <a:bodyPr/>
          <a:lstStyle/>
          <a:p>
            <a:r>
              <a:rPr kumimoji="1" lang="zh-CN" altLang="en-US" dirty="0"/>
              <a:t>作品概述</a:t>
            </a:r>
          </a:p>
        </p:txBody>
      </p:sp>
      <p:sp>
        <p:nvSpPr>
          <p:cNvPr id="7" name="矩形 6"/>
          <p:cNvSpPr/>
          <p:nvPr/>
        </p:nvSpPr>
        <p:spPr>
          <a:xfrm>
            <a:off x="7989644" y="1400256"/>
            <a:ext cx="3932481" cy="2515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8"/>
          <p:cNvSpPr txBox="1"/>
          <p:nvPr/>
        </p:nvSpPr>
        <p:spPr>
          <a:xfrm>
            <a:off x="8265255" y="2269155"/>
            <a:ext cx="3565339" cy="10502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solidFill>
                <a:latin typeface="微软雅黑" panose="020B0503020204020204" charset="-122"/>
                <a:ea typeface="微软雅黑" panose="020B0503020204020204" charset="-122"/>
              </a:rPr>
              <a:t>使用头文件</a:t>
            </a:r>
            <a:r>
              <a:rPr lang="en-US" altLang="zh-CN" sz="1200" dirty="0">
                <a:solidFill>
                  <a:schemeClr val="bg1"/>
                </a:solidFill>
                <a:latin typeface="微软雅黑" panose="020B0503020204020204" charset="-122"/>
                <a:ea typeface="微软雅黑" panose="020B0503020204020204" charset="-122"/>
              </a:rPr>
              <a:t>“windows.h”</a:t>
            </a:r>
            <a:r>
              <a:rPr lang="zh-CN" altLang="en-US" sz="1200" dirty="0">
                <a:solidFill>
                  <a:schemeClr val="bg1"/>
                </a:solidFill>
                <a:latin typeface="微软雅黑" panose="020B0503020204020204" charset="-122"/>
                <a:ea typeface="微软雅黑" panose="020B0503020204020204" charset="-122"/>
              </a:rPr>
              <a:t>及</a:t>
            </a:r>
            <a:r>
              <a:rPr lang="en-US" altLang="zh-CN" sz="1200" dirty="0">
                <a:solidFill>
                  <a:schemeClr val="bg1"/>
                </a:solidFill>
                <a:latin typeface="微软雅黑" panose="020B0503020204020204" charset="-122"/>
                <a:ea typeface="微软雅黑" panose="020B0503020204020204" charset="-122"/>
              </a:rPr>
              <a:t>“conio.h”</a:t>
            </a:r>
            <a:r>
              <a:rPr lang="zh-CN" altLang="en-US" sz="1200" dirty="0">
                <a:solidFill>
                  <a:schemeClr val="bg1"/>
                </a:solidFill>
                <a:latin typeface="微软雅黑" panose="020B0503020204020204" charset="-122"/>
                <a:ea typeface="微软雅黑" panose="020B0503020204020204" charset="-122"/>
              </a:rPr>
              <a:t>中所带的函数，输入键盘所提供的字符，以此改变人物行走的方向</a:t>
            </a:r>
          </a:p>
          <a:p>
            <a:pPr>
              <a:lnSpc>
                <a:spcPct val="130000"/>
              </a:lnSpc>
            </a:pPr>
            <a:r>
              <a:rPr lang="zh-CN" altLang="en-US" sz="1200" dirty="0">
                <a:solidFill>
                  <a:schemeClr val="bg1"/>
                </a:solidFill>
                <a:latin typeface="微软雅黑" panose="020B0503020204020204" charset="-122"/>
                <a:ea typeface="微软雅黑" panose="020B0503020204020204" charset="-122"/>
              </a:rPr>
              <a:t>并判断是否吃到了相关道具。</a:t>
            </a:r>
          </a:p>
        </p:txBody>
      </p:sp>
      <p:sp>
        <p:nvSpPr>
          <p:cNvPr id="9" name="矩形 8"/>
          <p:cNvSpPr/>
          <p:nvPr/>
        </p:nvSpPr>
        <p:spPr>
          <a:xfrm>
            <a:off x="9178035" y="1726553"/>
            <a:ext cx="1554480" cy="450850"/>
          </a:xfrm>
          <a:prstGeom prst="rect">
            <a:avLst/>
          </a:prstGeom>
        </p:spPr>
        <p:txBody>
          <a:bodyPr wrap="none">
            <a:spAutoFit/>
          </a:bodyPr>
          <a:lstStyle/>
          <a:p>
            <a:pPr defTabSz="609600">
              <a:lnSpc>
                <a:spcPct val="130000"/>
              </a:lnSpc>
            </a:pPr>
            <a:r>
              <a:rPr lang="zh-CN" altLang="en-US" b="1" dirty="0">
                <a:solidFill>
                  <a:schemeClr val="bg1"/>
                </a:solidFill>
                <a:ea typeface="微软雅黑" panose="020B0503020204020204" charset="-122"/>
              </a:rPr>
              <a:t>人物控制移动</a:t>
            </a:r>
          </a:p>
        </p:txBody>
      </p:sp>
      <p:pic>
        <p:nvPicPr>
          <p:cNvPr id="3" name="图片 2"/>
          <p:cNvPicPr>
            <a:picLocks noChangeAspect="1"/>
          </p:cNvPicPr>
          <p:nvPr/>
        </p:nvPicPr>
        <p:blipFill>
          <a:blip r:embed="rId3"/>
          <a:stretch>
            <a:fillRect/>
          </a:stretch>
        </p:blipFill>
        <p:spPr>
          <a:xfrm>
            <a:off x="101600" y="1400175"/>
            <a:ext cx="2849245" cy="36537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207F14B7-D037-4DE4-BA05-414F0BA6CD9A}"/>
              </a:ext>
            </a:extLst>
          </p:cNvPr>
          <p:cNvGrpSpPr/>
          <p:nvPr/>
        </p:nvGrpSpPr>
        <p:grpSpPr>
          <a:xfrm>
            <a:off x="880307" y="1375632"/>
            <a:ext cx="4730750" cy="1112520"/>
            <a:chOff x="1466" y="2824"/>
            <a:chExt cx="7450" cy="1752"/>
          </a:xfrm>
        </p:grpSpPr>
        <p:sp>
          <p:nvSpPr>
            <p:cNvPr id="4" name="圆角矩形 1">
              <a:extLst>
                <a:ext uri="{FF2B5EF4-FFF2-40B4-BE49-F238E27FC236}">
                  <a16:creationId xmlns:a16="http://schemas.microsoft.com/office/drawing/2014/main" id="{09516DB4-3488-427A-8AEF-8C402D787B68}"/>
                </a:ext>
              </a:extLst>
            </p:cNvPr>
            <p:cNvSpPr/>
            <p:nvPr/>
          </p:nvSpPr>
          <p:spPr>
            <a:xfrm>
              <a:off x="1466" y="2824"/>
              <a:ext cx="7450" cy="1752"/>
            </a:xfrm>
            <a:prstGeom prst="roundRect">
              <a:avLst>
                <a:gd name="adj" fmla="val 32363"/>
              </a:avLst>
            </a:prstGeom>
            <a:noFill/>
            <a:ln>
              <a:solidFill>
                <a:srgbClr val="00D0C7"/>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C18553-DA59-4F80-8311-2A6C584922B1}"/>
                </a:ext>
              </a:extLst>
            </p:cNvPr>
            <p:cNvSpPr/>
            <p:nvPr/>
          </p:nvSpPr>
          <p:spPr>
            <a:xfrm>
              <a:off x="1725" y="3100"/>
              <a:ext cx="1200" cy="120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iconfont-11117-5703307">
              <a:extLst>
                <a:ext uri="{FF2B5EF4-FFF2-40B4-BE49-F238E27FC236}">
                  <a16:creationId xmlns:a16="http://schemas.microsoft.com/office/drawing/2014/main" id="{34884427-C3EA-4F41-9222-A9636FB1F3C6}"/>
                </a:ext>
              </a:extLst>
            </p:cNvPr>
            <p:cNvSpPr>
              <a:spLocks noChangeAspect="1"/>
            </p:cNvSpPr>
            <p:nvPr/>
          </p:nvSpPr>
          <p:spPr bwMode="auto">
            <a:xfrm>
              <a:off x="2031" y="3330"/>
              <a:ext cx="587" cy="740"/>
            </a:xfrm>
            <a:custGeom>
              <a:avLst/>
              <a:gdLst>
                <a:gd name="connsiteX0" fmla="*/ 244928 w 307235"/>
                <a:gd name="connsiteY0" fmla="*/ 327554 h 387684"/>
                <a:gd name="connsiteX1" fmla="*/ 100740 w 307235"/>
                <a:gd name="connsiteY1" fmla="*/ 355482 h 387684"/>
                <a:gd name="connsiteX2" fmla="*/ 96813 w 307235"/>
                <a:gd name="connsiteY2" fmla="*/ 368647 h 387684"/>
                <a:gd name="connsiteX3" fmla="*/ 250927 w 307235"/>
                <a:gd name="connsiteY3" fmla="*/ 368647 h 387684"/>
                <a:gd name="connsiteX4" fmla="*/ 253107 w 307235"/>
                <a:gd name="connsiteY4" fmla="*/ 307439 h 387684"/>
                <a:gd name="connsiteX5" fmla="*/ 258350 w 307235"/>
                <a:gd name="connsiteY5" fmla="*/ 308519 h 387684"/>
                <a:gd name="connsiteX6" fmla="*/ 262277 w 307235"/>
                <a:gd name="connsiteY6" fmla="*/ 314907 h 387684"/>
                <a:gd name="connsiteX7" fmla="*/ 271772 w 307235"/>
                <a:gd name="connsiteY7" fmla="*/ 376719 h 387684"/>
                <a:gd name="connsiteX8" fmla="*/ 262277 w 307235"/>
                <a:gd name="connsiteY8" fmla="*/ 387683 h 387684"/>
                <a:gd name="connsiteX9" fmla="*/ 261889 w 307235"/>
                <a:gd name="connsiteY9" fmla="*/ 387683 h 387684"/>
                <a:gd name="connsiteX10" fmla="*/ 84168 w 307235"/>
                <a:gd name="connsiteY10" fmla="*/ 387683 h 387684"/>
                <a:gd name="connsiteX11" fmla="*/ 76529 w 307235"/>
                <a:gd name="connsiteY11" fmla="*/ 383884 h 387684"/>
                <a:gd name="connsiteX12" fmla="*/ 75018 w 307235"/>
                <a:gd name="connsiteY12" fmla="*/ 375510 h 387684"/>
                <a:gd name="connsiteX13" fmla="*/ 84038 w 307235"/>
                <a:gd name="connsiteY13" fmla="*/ 344518 h 387684"/>
                <a:gd name="connsiteX14" fmla="*/ 91375 w 307235"/>
                <a:gd name="connsiteY14" fmla="*/ 337871 h 387684"/>
                <a:gd name="connsiteX15" fmla="*/ 103026 w 307235"/>
                <a:gd name="connsiteY15" fmla="*/ 335618 h 387684"/>
                <a:gd name="connsiteX16" fmla="*/ 104105 w 307235"/>
                <a:gd name="connsiteY16" fmla="*/ 341872 h 387684"/>
                <a:gd name="connsiteX17" fmla="*/ 112132 w 307235"/>
                <a:gd name="connsiteY17" fmla="*/ 352703 h 387684"/>
                <a:gd name="connsiteX18" fmla="*/ 113556 w 307235"/>
                <a:gd name="connsiteY18" fmla="*/ 352703 h 387684"/>
                <a:gd name="connsiteX19" fmla="*/ 122661 w 307235"/>
                <a:gd name="connsiteY19" fmla="*/ 344720 h 387684"/>
                <a:gd name="connsiteX20" fmla="*/ 121815 w 307235"/>
                <a:gd name="connsiteY20" fmla="*/ 331986 h 387684"/>
                <a:gd name="connsiteX21" fmla="*/ 163507 w 307235"/>
                <a:gd name="connsiteY21" fmla="*/ 323926 h 387684"/>
                <a:gd name="connsiteX22" fmla="*/ 163507 w 307235"/>
                <a:gd name="connsiteY22" fmla="*/ 331708 h 387684"/>
                <a:gd name="connsiteX23" fmla="*/ 173052 w 307235"/>
                <a:gd name="connsiteY23" fmla="*/ 341203 h 387684"/>
                <a:gd name="connsiteX24" fmla="*/ 182857 w 307235"/>
                <a:gd name="connsiteY24" fmla="*/ 331708 h 387684"/>
                <a:gd name="connsiteX25" fmla="*/ 182857 w 307235"/>
                <a:gd name="connsiteY25" fmla="*/ 320185 h 387684"/>
                <a:gd name="connsiteX26" fmla="*/ 197663 w 307235"/>
                <a:gd name="connsiteY26" fmla="*/ 317322 h 387684"/>
                <a:gd name="connsiteX27" fmla="*/ 197663 w 307235"/>
                <a:gd name="connsiteY27" fmla="*/ 325180 h 387684"/>
                <a:gd name="connsiteX28" fmla="*/ 207202 w 307235"/>
                <a:gd name="connsiteY28" fmla="*/ 334721 h 387684"/>
                <a:gd name="connsiteX29" fmla="*/ 216611 w 307235"/>
                <a:gd name="connsiteY29" fmla="*/ 324791 h 387684"/>
                <a:gd name="connsiteX30" fmla="*/ 216611 w 307235"/>
                <a:gd name="connsiteY30" fmla="*/ 313659 h 387684"/>
                <a:gd name="connsiteX31" fmla="*/ 232842 w 307235"/>
                <a:gd name="connsiteY31" fmla="*/ 310521 h 387684"/>
                <a:gd name="connsiteX32" fmla="*/ 233019 w 307235"/>
                <a:gd name="connsiteY32" fmla="*/ 313833 h 387684"/>
                <a:gd name="connsiteX33" fmla="*/ 242558 w 307235"/>
                <a:gd name="connsiteY33" fmla="*/ 322853 h 387684"/>
                <a:gd name="connsiteX34" fmla="*/ 243119 w 307235"/>
                <a:gd name="connsiteY34" fmla="*/ 322681 h 387684"/>
                <a:gd name="connsiteX35" fmla="*/ 252657 w 307235"/>
                <a:gd name="connsiteY35" fmla="*/ 313143 h 387684"/>
                <a:gd name="connsiteX36" fmla="*/ 115152 w 307235"/>
                <a:gd name="connsiteY36" fmla="*/ 292700 h 387684"/>
                <a:gd name="connsiteX37" fmla="*/ 120865 w 307235"/>
                <a:gd name="connsiteY37" fmla="*/ 317668 h 387684"/>
                <a:gd name="connsiteX38" fmla="*/ 121815 w 307235"/>
                <a:gd name="connsiteY38" fmla="*/ 331986 h 387684"/>
                <a:gd name="connsiteX39" fmla="*/ 103026 w 307235"/>
                <a:gd name="connsiteY39" fmla="*/ 335618 h 387684"/>
                <a:gd name="connsiteX40" fmla="*/ 96777 w 307235"/>
                <a:gd name="connsiteY40" fmla="*/ 299401 h 387684"/>
                <a:gd name="connsiteX41" fmla="*/ 46021 w 307235"/>
                <a:gd name="connsiteY41" fmla="*/ 221802 h 387684"/>
                <a:gd name="connsiteX42" fmla="*/ 46021 w 307235"/>
                <a:gd name="connsiteY42" fmla="*/ 268859 h 387684"/>
                <a:gd name="connsiteX43" fmla="*/ 55561 w 307235"/>
                <a:gd name="connsiteY43" fmla="*/ 285437 h 387684"/>
                <a:gd name="connsiteX44" fmla="*/ 138528 w 307235"/>
                <a:gd name="connsiteY44" fmla="*/ 259793 h 387684"/>
                <a:gd name="connsiteX45" fmla="*/ 151780 w 307235"/>
                <a:gd name="connsiteY45" fmla="*/ 262383 h 387684"/>
                <a:gd name="connsiteX46" fmla="*/ 149190 w 307235"/>
                <a:gd name="connsiteY46" fmla="*/ 275637 h 387684"/>
                <a:gd name="connsiteX47" fmla="*/ 121218 w 307235"/>
                <a:gd name="connsiteY47" fmla="*/ 290488 h 387684"/>
                <a:gd name="connsiteX48" fmla="*/ 115152 w 307235"/>
                <a:gd name="connsiteY48" fmla="*/ 292700 h 387684"/>
                <a:gd name="connsiteX49" fmla="*/ 114505 w 307235"/>
                <a:gd name="connsiteY49" fmla="*/ 289872 h 387684"/>
                <a:gd name="connsiteX50" fmla="*/ 114505 w 307235"/>
                <a:gd name="connsiteY50" fmla="*/ 288233 h 387684"/>
                <a:gd name="connsiteX51" fmla="*/ 113556 w 307235"/>
                <a:gd name="connsiteY51" fmla="*/ 285385 h 387684"/>
                <a:gd name="connsiteX52" fmla="*/ 101646 w 307235"/>
                <a:gd name="connsiteY52" fmla="*/ 278523 h 387684"/>
                <a:gd name="connsiteX53" fmla="*/ 95259 w 307235"/>
                <a:gd name="connsiteY53" fmla="*/ 290606 h 387684"/>
                <a:gd name="connsiteX54" fmla="*/ 96777 w 307235"/>
                <a:gd name="connsiteY54" fmla="*/ 299401 h 387684"/>
                <a:gd name="connsiteX55" fmla="*/ 94387 w 307235"/>
                <a:gd name="connsiteY55" fmla="*/ 300273 h 387684"/>
                <a:gd name="connsiteX56" fmla="*/ 64108 w 307235"/>
                <a:gd name="connsiteY56" fmla="*/ 304691 h 387684"/>
                <a:gd name="connsiteX57" fmla="*/ 51719 w 307235"/>
                <a:gd name="connsiteY57" fmla="*/ 303828 h 387684"/>
                <a:gd name="connsiteX58" fmla="*/ 50769 w 307235"/>
                <a:gd name="connsiteY58" fmla="*/ 303828 h 387684"/>
                <a:gd name="connsiteX59" fmla="*/ 26984 w 307235"/>
                <a:gd name="connsiteY59" fmla="*/ 267132 h 387684"/>
                <a:gd name="connsiteX60" fmla="*/ 26984 w 307235"/>
                <a:gd name="connsiteY60" fmla="*/ 224594 h 387684"/>
                <a:gd name="connsiteX61" fmla="*/ 27050 w 307235"/>
                <a:gd name="connsiteY61" fmla="*/ 224617 h 387684"/>
                <a:gd name="connsiteX62" fmla="*/ 112889 w 307235"/>
                <a:gd name="connsiteY62" fmla="*/ 151264 h 387684"/>
                <a:gd name="connsiteX63" fmla="*/ 180266 w 307235"/>
                <a:gd name="connsiteY63" fmla="*/ 222050 h 387684"/>
                <a:gd name="connsiteX64" fmla="*/ 182857 w 307235"/>
                <a:gd name="connsiteY64" fmla="*/ 228653 h 387684"/>
                <a:gd name="connsiteX65" fmla="*/ 182857 w 307235"/>
                <a:gd name="connsiteY65" fmla="*/ 320185 h 387684"/>
                <a:gd name="connsiteX66" fmla="*/ 163507 w 307235"/>
                <a:gd name="connsiteY66" fmla="*/ 323926 h 387684"/>
                <a:gd name="connsiteX67" fmla="*/ 163507 w 307235"/>
                <a:gd name="connsiteY67" fmla="*/ 232451 h 387684"/>
                <a:gd name="connsiteX68" fmla="*/ 100292 w 307235"/>
                <a:gd name="connsiteY68" fmla="*/ 165490 h 387684"/>
                <a:gd name="connsiteX69" fmla="*/ 108386 w 307235"/>
                <a:gd name="connsiteY69" fmla="*/ 162124 h 387684"/>
                <a:gd name="connsiteX70" fmla="*/ 179473 w 307235"/>
                <a:gd name="connsiteY70" fmla="*/ 150524 h 387684"/>
                <a:gd name="connsiteX71" fmla="*/ 171790 w 307235"/>
                <a:gd name="connsiteY71" fmla="*/ 169084 h 387684"/>
                <a:gd name="connsiteX72" fmla="*/ 190305 w 307235"/>
                <a:gd name="connsiteY72" fmla="*/ 161401 h 387684"/>
                <a:gd name="connsiteX73" fmla="*/ 179473 w 307235"/>
                <a:gd name="connsiteY73" fmla="*/ 150524 h 387684"/>
                <a:gd name="connsiteX74" fmla="*/ 173630 w 307235"/>
                <a:gd name="connsiteY74" fmla="*/ 132038 h 387684"/>
                <a:gd name="connsiteX75" fmla="*/ 190910 w 307235"/>
                <a:gd name="connsiteY75" fmla="*/ 133733 h 387684"/>
                <a:gd name="connsiteX76" fmla="*/ 209381 w 307235"/>
                <a:gd name="connsiteY76" fmla="*/ 161401 h 387684"/>
                <a:gd name="connsiteX77" fmla="*/ 179473 w 307235"/>
                <a:gd name="connsiteY77" fmla="*/ 191314 h 387684"/>
                <a:gd name="connsiteX78" fmla="*/ 151851 w 307235"/>
                <a:gd name="connsiteY78" fmla="*/ 172840 h 387684"/>
                <a:gd name="connsiteX79" fmla="*/ 150136 w 307235"/>
                <a:gd name="connsiteY79" fmla="*/ 155558 h 387684"/>
                <a:gd name="connsiteX80" fmla="*/ 155246 w 307235"/>
                <a:gd name="connsiteY80" fmla="*/ 146006 h 387684"/>
                <a:gd name="connsiteX81" fmla="*/ 159965 w 307235"/>
                <a:gd name="connsiteY81" fmla="*/ 150542 h 387684"/>
                <a:gd name="connsiteX82" fmla="*/ 166573 w 307235"/>
                <a:gd name="connsiteY82" fmla="*/ 153218 h 387684"/>
                <a:gd name="connsiteX83" fmla="*/ 173225 w 307235"/>
                <a:gd name="connsiteY83" fmla="*/ 150456 h 387684"/>
                <a:gd name="connsiteX84" fmla="*/ 173225 w 307235"/>
                <a:gd name="connsiteY84" fmla="*/ 137034 h 387684"/>
                <a:gd name="connsiteX85" fmla="*/ 170043 w 307235"/>
                <a:gd name="connsiteY85" fmla="*/ 133963 h 387684"/>
                <a:gd name="connsiteX86" fmla="*/ 87287 w 307235"/>
                <a:gd name="connsiteY86" fmla="*/ 129848 h 387684"/>
                <a:gd name="connsiteX87" fmla="*/ 87287 w 307235"/>
                <a:gd name="connsiteY87" fmla="*/ 130150 h 387684"/>
                <a:gd name="connsiteX88" fmla="*/ 79604 w 307235"/>
                <a:gd name="connsiteY88" fmla="*/ 148668 h 387684"/>
                <a:gd name="connsiteX89" fmla="*/ 98119 w 307235"/>
                <a:gd name="connsiteY89" fmla="*/ 140984 h 387684"/>
                <a:gd name="connsiteX90" fmla="*/ 87287 w 307235"/>
                <a:gd name="connsiteY90" fmla="*/ 129848 h 387684"/>
                <a:gd name="connsiteX91" fmla="*/ 81444 w 307235"/>
                <a:gd name="connsiteY91" fmla="*/ 111659 h 387684"/>
                <a:gd name="connsiteX92" fmla="*/ 98724 w 307235"/>
                <a:gd name="connsiteY92" fmla="*/ 113359 h 387684"/>
                <a:gd name="connsiteX93" fmla="*/ 117152 w 307235"/>
                <a:gd name="connsiteY93" fmla="*/ 140984 h 387684"/>
                <a:gd name="connsiteX94" fmla="*/ 112889 w 307235"/>
                <a:gd name="connsiteY94" fmla="*/ 151264 h 387684"/>
                <a:gd name="connsiteX95" fmla="*/ 110682 w 307235"/>
                <a:gd name="connsiteY95" fmla="*/ 148945 h 387684"/>
                <a:gd name="connsiteX96" fmla="*/ 97983 w 307235"/>
                <a:gd name="connsiteY96" fmla="*/ 149118 h 387684"/>
                <a:gd name="connsiteX97" fmla="*/ 96773 w 307235"/>
                <a:gd name="connsiteY97" fmla="*/ 161762 h 387684"/>
                <a:gd name="connsiteX98" fmla="*/ 100292 w 307235"/>
                <a:gd name="connsiteY98" fmla="*/ 165490 h 387684"/>
                <a:gd name="connsiteX99" fmla="*/ 87287 w 307235"/>
                <a:gd name="connsiteY99" fmla="*/ 170897 h 387684"/>
                <a:gd name="connsiteX100" fmla="*/ 59622 w 307235"/>
                <a:gd name="connsiteY100" fmla="*/ 152466 h 387684"/>
                <a:gd name="connsiteX101" fmla="*/ 66139 w 307235"/>
                <a:gd name="connsiteY101" fmla="*/ 119834 h 387684"/>
                <a:gd name="connsiteX102" fmla="*/ 81444 w 307235"/>
                <a:gd name="connsiteY102" fmla="*/ 111659 h 387684"/>
                <a:gd name="connsiteX103" fmla="*/ 191639 w 307235"/>
                <a:gd name="connsiteY103" fmla="*/ 85791 h 387684"/>
                <a:gd name="connsiteX104" fmla="*/ 236249 w 307235"/>
                <a:gd name="connsiteY104" fmla="*/ 129302 h 387684"/>
                <a:gd name="connsiteX105" fmla="*/ 239098 w 307235"/>
                <a:gd name="connsiteY105" fmla="*/ 136080 h 387684"/>
                <a:gd name="connsiteX106" fmla="*/ 239098 w 307235"/>
                <a:gd name="connsiteY106" fmla="*/ 182276 h 387684"/>
                <a:gd name="connsiteX107" fmla="*/ 236638 w 307235"/>
                <a:gd name="connsiteY107" fmla="*/ 188752 h 387684"/>
                <a:gd name="connsiteX108" fmla="*/ 216611 w 307235"/>
                <a:gd name="connsiteY108" fmla="*/ 210468 h 387684"/>
                <a:gd name="connsiteX109" fmla="*/ 216611 w 307235"/>
                <a:gd name="connsiteY109" fmla="*/ 313659 h 387684"/>
                <a:gd name="connsiteX110" fmla="*/ 197663 w 307235"/>
                <a:gd name="connsiteY110" fmla="*/ 317322 h 387684"/>
                <a:gd name="connsiteX111" fmla="*/ 197663 w 307235"/>
                <a:gd name="connsiteY111" fmla="*/ 206755 h 387684"/>
                <a:gd name="connsiteX112" fmla="*/ 200253 w 307235"/>
                <a:gd name="connsiteY112" fmla="*/ 200365 h 387684"/>
                <a:gd name="connsiteX113" fmla="*/ 220150 w 307235"/>
                <a:gd name="connsiteY113" fmla="*/ 178563 h 387684"/>
                <a:gd name="connsiteX114" fmla="*/ 220150 w 307235"/>
                <a:gd name="connsiteY114" fmla="*/ 139966 h 387684"/>
                <a:gd name="connsiteX115" fmla="*/ 178116 w 307235"/>
                <a:gd name="connsiteY115" fmla="*/ 99178 h 387684"/>
                <a:gd name="connsiteX116" fmla="*/ 187721 w 307235"/>
                <a:gd name="connsiteY116" fmla="*/ 95224 h 387684"/>
                <a:gd name="connsiteX117" fmla="*/ 172543 w 307235"/>
                <a:gd name="connsiteY117" fmla="*/ 80343 h 387684"/>
                <a:gd name="connsiteX118" fmla="*/ 173255 w 307235"/>
                <a:gd name="connsiteY118" fmla="*/ 80343 h 387684"/>
                <a:gd name="connsiteX119" fmla="*/ 172543 w 307235"/>
                <a:gd name="connsiteY119" fmla="*/ 81414 h 387684"/>
                <a:gd name="connsiteX120" fmla="*/ 160812 w 307235"/>
                <a:gd name="connsiteY120" fmla="*/ 44690 h 387684"/>
                <a:gd name="connsiteX121" fmla="*/ 178092 w 307235"/>
                <a:gd name="connsiteY121" fmla="*/ 46411 h 387684"/>
                <a:gd name="connsiteX122" fmla="*/ 196520 w 307235"/>
                <a:gd name="connsiteY122" fmla="*/ 74036 h 387684"/>
                <a:gd name="connsiteX123" fmla="*/ 191639 w 307235"/>
                <a:gd name="connsiteY123" fmla="*/ 85791 h 387684"/>
                <a:gd name="connsiteX124" fmla="*/ 186053 w 307235"/>
                <a:gd name="connsiteY124" fmla="*/ 80343 h 387684"/>
                <a:gd name="connsiteX125" fmla="*/ 173255 w 307235"/>
                <a:gd name="connsiteY125" fmla="*/ 80343 h 387684"/>
                <a:gd name="connsiteX126" fmla="*/ 177444 w 307235"/>
                <a:gd name="connsiteY126" fmla="*/ 74036 h 387684"/>
                <a:gd name="connsiteX127" fmla="*/ 166525 w 307235"/>
                <a:gd name="connsiteY127" fmla="*/ 63159 h 387684"/>
                <a:gd name="connsiteX128" fmla="*/ 158972 w 307235"/>
                <a:gd name="connsiteY128" fmla="*/ 81762 h 387684"/>
                <a:gd name="connsiteX129" fmla="*/ 170782 w 307235"/>
                <a:gd name="connsiteY129" fmla="*/ 84066 h 387684"/>
                <a:gd name="connsiteX130" fmla="*/ 172543 w 307235"/>
                <a:gd name="connsiteY130" fmla="*/ 81414 h 387684"/>
                <a:gd name="connsiteX131" fmla="*/ 172543 w 307235"/>
                <a:gd name="connsiteY131" fmla="*/ 93770 h 387684"/>
                <a:gd name="connsiteX132" fmla="*/ 178116 w 307235"/>
                <a:gd name="connsiteY132" fmla="*/ 99178 h 387684"/>
                <a:gd name="connsiteX133" fmla="*/ 166525 w 307235"/>
                <a:gd name="connsiteY133" fmla="*/ 103949 h 387684"/>
                <a:gd name="connsiteX134" fmla="*/ 138947 w 307235"/>
                <a:gd name="connsiteY134" fmla="*/ 85431 h 387684"/>
                <a:gd name="connsiteX135" fmla="*/ 145507 w 307235"/>
                <a:gd name="connsiteY135" fmla="*/ 52842 h 387684"/>
                <a:gd name="connsiteX136" fmla="*/ 160812 w 307235"/>
                <a:gd name="connsiteY136" fmla="*/ 44690 h 387684"/>
                <a:gd name="connsiteX137" fmla="*/ 230732 w 307235"/>
                <a:gd name="connsiteY137" fmla="*/ 40389 h 387684"/>
                <a:gd name="connsiteX138" fmla="*/ 230732 w 307235"/>
                <a:gd name="connsiteY138" fmla="*/ 83331 h 387684"/>
                <a:gd name="connsiteX139" fmla="*/ 261418 w 307235"/>
                <a:gd name="connsiteY139" fmla="*/ 119237 h 387684"/>
                <a:gd name="connsiteX140" fmla="*/ 263706 w 307235"/>
                <a:gd name="connsiteY140" fmla="*/ 125409 h 387684"/>
                <a:gd name="connsiteX141" fmla="*/ 263706 w 307235"/>
                <a:gd name="connsiteY141" fmla="*/ 195065 h 387684"/>
                <a:gd name="connsiteX142" fmla="*/ 261807 w 307235"/>
                <a:gd name="connsiteY142" fmla="*/ 200675 h 387684"/>
                <a:gd name="connsiteX143" fmla="*/ 247391 w 307235"/>
                <a:gd name="connsiteY143" fmla="*/ 220398 h 387684"/>
                <a:gd name="connsiteX144" fmla="*/ 248082 w 307235"/>
                <a:gd name="connsiteY144" fmla="*/ 234683 h 387684"/>
                <a:gd name="connsiteX145" fmla="*/ 251794 w 307235"/>
                <a:gd name="connsiteY145" fmla="*/ 227907 h 387684"/>
                <a:gd name="connsiteX146" fmla="*/ 283991 w 307235"/>
                <a:gd name="connsiteY146" fmla="*/ 104089 h 387684"/>
                <a:gd name="connsiteX147" fmla="*/ 230732 w 307235"/>
                <a:gd name="connsiteY147" fmla="*/ 40389 h 387684"/>
                <a:gd name="connsiteX148" fmla="*/ 109147 w 307235"/>
                <a:gd name="connsiteY148" fmla="*/ 23005 h 387684"/>
                <a:gd name="connsiteX149" fmla="*/ 121393 w 307235"/>
                <a:gd name="connsiteY149" fmla="*/ 36827 h 387684"/>
                <a:gd name="connsiteX150" fmla="*/ 123856 w 307235"/>
                <a:gd name="connsiteY150" fmla="*/ 43214 h 387684"/>
                <a:gd name="connsiteX151" fmla="*/ 123856 w 307235"/>
                <a:gd name="connsiteY151" fmla="*/ 89391 h 387684"/>
                <a:gd name="connsiteX152" fmla="*/ 170043 w 307235"/>
                <a:gd name="connsiteY152" fmla="*/ 133963 h 387684"/>
                <a:gd name="connsiteX153" fmla="*/ 158325 w 307235"/>
                <a:gd name="connsiteY153" fmla="*/ 140250 h 387684"/>
                <a:gd name="connsiteX154" fmla="*/ 155246 w 307235"/>
                <a:gd name="connsiteY154" fmla="*/ 146006 h 387684"/>
                <a:gd name="connsiteX155" fmla="*/ 107658 w 307235"/>
                <a:gd name="connsiteY155" fmla="*/ 100266 h 387684"/>
                <a:gd name="connsiteX156" fmla="*/ 104807 w 307235"/>
                <a:gd name="connsiteY156" fmla="*/ 93404 h 387684"/>
                <a:gd name="connsiteX157" fmla="*/ 104807 w 307235"/>
                <a:gd name="connsiteY157" fmla="*/ 46839 h 387684"/>
                <a:gd name="connsiteX158" fmla="*/ 88321 w 307235"/>
                <a:gd name="connsiteY158" fmla="*/ 28301 h 387684"/>
                <a:gd name="connsiteX159" fmla="*/ 98205 w 307235"/>
                <a:gd name="connsiteY159" fmla="*/ 23962 h 387684"/>
                <a:gd name="connsiteX160" fmla="*/ 83494 w 307235"/>
                <a:gd name="connsiteY160" fmla="*/ 10345 h 387684"/>
                <a:gd name="connsiteX161" fmla="*/ 82779 w 307235"/>
                <a:gd name="connsiteY161" fmla="*/ 22068 h 387684"/>
                <a:gd name="connsiteX162" fmla="*/ 88321 w 307235"/>
                <a:gd name="connsiteY162" fmla="*/ 28301 h 387684"/>
                <a:gd name="connsiteX163" fmla="*/ 55374 w 307235"/>
                <a:gd name="connsiteY163" fmla="*/ 42763 h 387684"/>
                <a:gd name="connsiteX164" fmla="*/ 30125 w 307235"/>
                <a:gd name="connsiteY164" fmla="*/ 79446 h 387684"/>
                <a:gd name="connsiteX165" fmla="*/ 30729 w 307235"/>
                <a:gd name="connsiteY165" fmla="*/ 113627 h 387684"/>
                <a:gd name="connsiteX166" fmla="*/ 30729 w 307235"/>
                <a:gd name="connsiteY166" fmla="*/ 156007 h 387684"/>
                <a:gd name="connsiteX167" fmla="*/ 23565 w 307235"/>
                <a:gd name="connsiteY167" fmla="*/ 183326 h 387684"/>
                <a:gd name="connsiteX168" fmla="*/ 19767 w 307235"/>
                <a:gd name="connsiteY168" fmla="*/ 197611 h 387684"/>
                <a:gd name="connsiteX169" fmla="*/ 19767 w 307235"/>
                <a:gd name="connsiteY169" fmla="*/ 204084 h 387684"/>
                <a:gd name="connsiteX170" fmla="*/ 45879 w 307235"/>
                <a:gd name="connsiteY170" fmla="*/ 202660 h 387684"/>
                <a:gd name="connsiteX171" fmla="*/ 57403 w 307235"/>
                <a:gd name="connsiteY171" fmla="*/ 209609 h 387684"/>
                <a:gd name="connsiteX172" fmla="*/ 50540 w 307235"/>
                <a:gd name="connsiteY172" fmla="*/ 221132 h 387684"/>
                <a:gd name="connsiteX173" fmla="*/ 46021 w 307235"/>
                <a:gd name="connsiteY173" fmla="*/ 221802 h 387684"/>
                <a:gd name="connsiteX174" fmla="*/ 46021 w 307235"/>
                <a:gd name="connsiteY174" fmla="*/ 215240 h 387684"/>
                <a:gd name="connsiteX175" fmla="*/ 36481 w 307235"/>
                <a:gd name="connsiteY175" fmla="*/ 205699 h 387684"/>
                <a:gd name="connsiteX176" fmla="*/ 26984 w 307235"/>
                <a:gd name="connsiteY176" fmla="*/ 215240 h 387684"/>
                <a:gd name="connsiteX177" fmla="*/ 26984 w 307235"/>
                <a:gd name="connsiteY177" fmla="*/ 224594 h 387684"/>
                <a:gd name="connsiteX178" fmla="*/ 6215 w 307235"/>
                <a:gd name="connsiteY178" fmla="*/ 217550 h 387684"/>
                <a:gd name="connsiteX179" fmla="*/ 1554 w 307235"/>
                <a:gd name="connsiteY179" fmla="*/ 192777 h 387684"/>
                <a:gd name="connsiteX180" fmla="*/ 5481 w 307235"/>
                <a:gd name="connsiteY180" fmla="*/ 178276 h 387684"/>
                <a:gd name="connsiteX181" fmla="*/ 12430 w 307235"/>
                <a:gd name="connsiteY181" fmla="*/ 151605 h 387684"/>
                <a:gd name="connsiteX182" fmla="*/ 12430 w 307235"/>
                <a:gd name="connsiteY182" fmla="*/ 115914 h 387684"/>
                <a:gd name="connsiteX183" fmla="*/ 12430 w 307235"/>
                <a:gd name="connsiteY183" fmla="*/ 75519 h 387684"/>
                <a:gd name="connsiteX184" fmla="*/ 45102 w 307235"/>
                <a:gd name="connsiteY184" fmla="*/ 27312 h 387684"/>
                <a:gd name="connsiteX185" fmla="*/ 83600 w 307235"/>
                <a:gd name="connsiteY185" fmla="*/ 8603 h 387684"/>
                <a:gd name="connsiteX186" fmla="*/ 86992 w 307235"/>
                <a:gd name="connsiteY186" fmla="*/ 8799 h 387684"/>
                <a:gd name="connsiteX187" fmla="*/ 83494 w 307235"/>
                <a:gd name="connsiteY187" fmla="*/ 10345 h 387684"/>
                <a:gd name="connsiteX188" fmla="*/ 153951 w 307235"/>
                <a:gd name="connsiteY188" fmla="*/ 296 h 387684"/>
                <a:gd name="connsiteX189" fmla="*/ 221884 w 307235"/>
                <a:gd name="connsiteY189" fmla="*/ 15056 h 387684"/>
                <a:gd name="connsiteX190" fmla="*/ 228746 w 307235"/>
                <a:gd name="connsiteY190" fmla="*/ 17990 h 387684"/>
                <a:gd name="connsiteX191" fmla="*/ 302938 w 307235"/>
                <a:gd name="connsiteY191" fmla="*/ 99040 h 387684"/>
                <a:gd name="connsiteX192" fmla="*/ 268755 w 307235"/>
                <a:gd name="connsiteY192" fmla="*/ 237531 h 387684"/>
                <a:gd name="connsiteX193" fmla="*/ 255721 w 307235"/>
                <a:gd name="connsiteY193" fmla="*/ 274285 h 387684"/>
                <a:gd name="connsiteX194" fmla="*/ 253107 w 307235"/>
                <a:gd name="connsiteY194" fmla="*/ 307439 h 387684"/>
                <a:gd name="connsiteX195" fmla="*/ 251013 w 307235"/>
                <a:gd name="connsiteY195" fmla="*/ 307008 h 387684"/>
                <a:gd name="connsiteX196" fmla="*/ 232842 w 307235"/>
                <a:gd name="connsiteY196" fmla="*/ 310521 h 387684"/>
                <a:gd name="connsiteX197" fmla="*/ 227883 w 307235"/>
                <a:gd name="connsiteY197" fmla="*/ 217895 h 387684"/>
                <a:gd name="connsiteX198" fmla="*/ 229782 w 307235"/>
                <a:gd name="connsiteY198" fmla="*/ 211810 h 387684"/>
                <a:gd name="connsiteX199" fmla="*/ 244370 w 307235"/>
                <a:gd name="connsiteY199" fmla="*/ 192087 h 387684"/>
                <a:gd name="connsiteX200" fmla="*/ 244370 w 307235"/>
                <a:gd name="connsiteY200" fmla="*/ 129164 h 387684"/>
                <a:gd name="connsiteX201" fmla="*/ 213684 w 307235"/>
                <a:gd name="connsiteY201" fmla="*/ 93127 h 387684"/>
                <a:gd name="connsiteX202" fmla="*/ 211396 w 307235"/>
                <a:gd name="connsiteY202" fmla="*/ 87042 h 387684"/>
                <a:gd name="connsiteX203" fmla="*/ 211396 w 307235"/>
                <a:gd name="connsiteY203" fmla="*/ 31714 h 387684"/>
                <a:gd name="connsiteX204" fmla="*/ 152138 w 307235"/>
                <a:gd name="connsiteY204" fmla="*/ 19242 h 387684"/>
                <a:gd name="connsiteX205" fmla="*/ 109147 w 307235"/>
                <a:gd name="connsiteY205" fmla="*/ 23005 h 387684"/>
                <a:gd name="connsiteX206" fmla="*/ 97076 w 307235"/>
                <a:gd name="connsiteY206" fmla="*/ 9380 h 387684"/>
                <a:gd name="connsiteX207" fmla="*/ 86992 w 307235"/>
                <a:gd name="connsiteY207" fmla="*/ 8799 h 387684"/>
                <a:gd name="connsiteX208" fmla="*/ 93684 w 307235"/>
                <a:gd name="connsiteY208" fmla="*/ 5842 h 387684"/>
                <a:gd name="connsiteX209" fmla="*/ 153951 w 307235"/>
                <a:gd name="connsiteY209" fmla="*/ 296 h 38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07235" h="387684">
                  <a:moveTo>
                    <a:pt x="244928" y="327554"/>
                  </a:moveTo>
                  <a:lnTo>
                    <a:pt x="100740" y="355482"/>
                  </a:lnTo>
                  <a:lnTo>
                    <a:pt x="96813" y="368647"/>
                  </a:lnTo>
                  <a:lnTo>
                    <a:pt x="250927" y="368647"/>
                  </a:lnTo>
                  <a:close/>
                  <a:moveTo>
                    <a:pt x="253107" y="307439"/>
                  </a:moveTo>
                  <a:lnTo>
                    <a:pt x="258350" y="308519"/>
                  </a:lnTo>
                  <a:cubicBezTo>
                    <a:pt x="260508" y="309986"/>
                    <a:pt x="261932" y="312317"/>
                    <a:pt x="262277" y="314907"/>
                  </a:cubicBezTo>
                  <a:lnTo>
                    <a:pt x="271772" y="376719"/>
                  </a:lnTo>
                  <a:cubicBezTo>
                    <a:pt x="272678" y="382546"/>
                    <a:pt x="268147" y="387769"/>
                    <a:pt x="262277" y="387683"/>
                  </a:cubicBezTo>
                  <a:lnTo>
                    <a:pt x="261889" y="387683"/>
                  </a:lnTo>
                  <a:lnTo>
                    <a:pt x="84168" y="387683"/>
                  </a:lnTo>
                  <a:cubicBezTo>
                    <a:pt x="81147" y="387683"/>
                    <a:pt x="78341" y="386258"/>
                    <a:pt x="76529" y="383884"/>
                  </a:cubicBezTo>
                  <a:cubicBezTo>
                    <a:pt x="74716" y="381467"/>
                    <a:pt x="74155" y="378359"/>
                    <a:pt x="75018" y="375510"/>
                  </a:cubicBezTo>
                  <a:lnTo>
                    <a:pt x="84038" y="344518"/>
                  </a:lnTo>
                  <a:cubicBezTo>
                    <a:pt x="85074" y="341108"/>
                    <a:pt x="87879" y="338518"/>
                    <a:pt x="91375" y="337871"/>
                  </a:cubicBezTo>
                  <a:lnTo>
                    <a:pt x="103026" y="335618"/>
                  </a:lnTo>
                  <a:lnTo>
                    <a:pt x="104105" y="341872"/>
                  </a:lnTo>
                  <a:cubicBezTo>
                    <a:pt x="103329" y="347050"/>
                    <a:pt x="106910" y="351926"/>
                    <a:pt x="112132" y="352703"/>
                  </a:cubicBezTo>
                  <a:lnTo>
                    <a:pt x="113556" y="352703"/>
                  </a:lnTo>
                  <a:cubicBezTo>
                    <a:pt x="118130" y="352574"/>
                    <a:pt x="121970" y="349208"/>
                    <a:pt x="122661" y="344720"/>
                  </a:cubicBezTo>
                  <a:lnTo>
                    <a:pt x="121815" y="331986"/>
                  </a:lnTo>
                  <a:lnTo>
                    <a:pt x="163507" y="323926"/>
                  </a:lnTo>
                  <a:lnTo>
                    <a:pt x="163507" y="331708"/>
                  </a:lnTo>
                  <a:cubicBezTo>
                    <a:pt x="163507" y="336930"/>
                    <a:pt x="167783" y="341203"/>
                    <a:pt x="173052" y="341203"/>
                  </a:cubicBezTo>
                  <a:cubicBezTo>
                    <a:pt x="178408" y="341375"/>
                    <a:pt x="182857" y="337060"/>
                    <a:pt x="182857" y="331708"/>
                  </a:cubicBezTo>
                  <a:lnTo>
                    <a:pt x="182857" y="320185"/>
                  </a:lnTo>
                  <a:lnTo>
                    <a:pt x="197663" y="317322"/>
                  </a:lnTo>
                  <a:lnTo>
                    <a:pt x="197663" y="325180"/>
                  </a:lnTo>
                  <a:cubicBezTo>
                    <a:pt x="197663" y="330447"/>
                    <a:pt x="201936" y="334721"/>
                    <a:pt x="207202" y="334721"/>
                  </a:cubicBezTo>
                  <a:cubicBezTo>
                    <a:pt x="212597" y="334678"/>
                    <a:pt x="216827" y="330188"/>
                    <a:pt x="216611" y="324791"/>
                  </a:cubicBezTo>
                  <a:lnTo>
                    <a:pt x="216611" y="313659"/>
                  </a:lnTo>
                  <a:lnTo>
                    <a:pt x="232842" y="310521"/>
                  </a:lnTo>
                  <a:lnTo>
                    <a:pt x="233019" y="313833"/>
                  </a:lnTo>
                  <a:cubicBezTo>
                    <a:pt x="233278" y="318883"/>
                    <a:pt x="237465" y="322853"/>
                    <a:pt x="242558" y="322853"/>
                  </a:cubicBezTo>
                  <a:lnTo>
                    <a:pt x="243119" y="322681"/>
                  </a:lnTo>
                  <a:cubicBezTo>
                    <a:pt x="248384" y="322681"/>
                    <a:pt x="252657" y="318408"/>
                    <a:pt x="252657" y="313143"/>
                  </a:cubicBezTo>
                  <a:close/>
                  <a:moveTo>
                    <a:pt x="115152" y="292700"/>
                  </a:moveTo>
                  <a:lnTo>
                    <a:pt x="120865" y="317668"/>
                  </a:lnTo>
                  <a:lnTo>
                    <a:pt x="121815" y="331986"/>
                  </a:lnTo>
                  <a:lnTo>
                    <a:pt x="103026" y="335618"/>
                  </a:lnTo>
                  <a:lnTo>
                    <a:pt x="96777" y="299401"/>
                  </a:lnTo>
                  <a:close/>
                  <a:moveTo>
                    <a:pt x="46021" y="221802"/>
                  </a:moveTo>
                  <a:lnTo>
                    <a:pt x="46021" y="268859"/>
                  </a:lnTo>
                  <a:cubicBezTo>
                    <a:pt x="44380" y="276025"/>
                    <a:pt x="48524" y="283235"/>
                    <a:pt x="55561" y="285437"/>
                  </a:cubicBezTo>
                  <a:cubicBezTo>
                    <a:pt x="92426" y="290790"/>
                    <a:pt x="138053" y="260095"/>
                    <a:pt x="138528" y="259793"/>
                  </a:cubicBezTo>
                  <a:cubicBezTo>
                    <a:pt x="142888" y="256857"/>
                    <a:pt x="148801" y="258023"/>
                    <a:pt x="151780" y="262383"/>
                  </a:cubicBezTo>
                  <a:cubicBezTo>
                    <a:pt x="154715" y="266743"/>
                    <a:pt x="153550" y="272658"/>
                    <a:pt x="149190" y="275637"/>
                  </a:cubicBezTo>
                  <a:cubicBezTo>
                    <a:pt x="148132" y="276068"/>
                    <a:pt x="137103" y="283332"/>
                    <a:pt x="121218" y="290488"/>
                  </a:cubicBezTo>
                  <a:lnTo>
                    <a:pt x="115152" y="292700"/>
                  </a:lnTo>
                  <a:lnTo>
                    <a:pt x="114505" y="289872"/>
                  </a:lnTo>
                  <a:lnTo>
                    <a:pt x="114505" y="288233"/>
                  </a:lnTo>
                  <a:lnTo>
                    <a:pt x="113556" y="285385"/>
                  </a:lnTo>
                  <a:cubicBezTo>
                    <a:pt x="111959" y="280336"/>
                    <a:pt x="106781" y="277358"/>
                    <a:pt x="101646" y="278523"/>
                  </a:cubicBezTo>
                  <a:cubicBezTo>
                    <a:pt x="96467" y="280034"/>
                    <a:pt x="93576" y="285514"/>
                    <a:pt x="95259" y="290606"/>
                  </a:cubicBezTo>
                  <a:lnTo>
                    <a:pt x="96777" y="299401"/>
                  </a:lnTo>
                  <a:lnTo>
                    <a:pt x="94387" y="300273"/>
                  </a:lnTo>
                  <a:cubicBezTo>
                    <a:pt x="84656" y="302929"/>
                    <a:pt x="74350" y="304691"/>
                    <a:pt x="64108" y="304691"/>
                  </a:cubicBezTo>
                  <a:cubicBezTo>
                    <a:pt x="59964" y="304691"/>
                    <a:pt x="55820" y="304389"/>
                    <a:pt x="51719" y="303828"/>
                  </a:cubicBezTo>
                  <a:lnTo>
                    <a:pt x="50769" y="303828"/>
                  </a:lnTo>
                  <a:cubicBezTo>
                    <a:pt x="34754" y="299338"/>
                    <a:pt x="24524" y="283623"/>
                    <a:pt x="26984" y="267132"/>
                  </a:cubicBezTo>
                  <a:lnTo>
                    <a:pt x="26984" y="224594"/>
                  </a:lnTo>
                  <a:lnTo>
                    <a:pt x="27050" y="224617"/>
                  </a:lnTo>
                  <a:close/>
                  <a:moveTo>
                    <a:pt x="112889" y="151264"/>
                  </a:moveTo>
                  <a:lnTo>
                    <a:pt x="180266" y="222050"/>
                  </a:lnTo>
                  <a:cubicBezTo>
                    <a:pt x="181950" y="223863"/>
                    <a:pt x="182857" y="226193"/>
                    <a:pt x="182857" y="228653"/>
                  </a:cubicBezTo>
                  <a:lnTo>
                    <a:pt x="182857" y="320185"/>
                  </a:lnTo>
                  <a:lnTo>
                    <a:pt x="163507" y="323926"/>
                  </a:lnTo>
                  <a:lnTo>
                    <a:pt x="163507" y="232451"/>
                  </a:lnTo>
                  <a:lnTo>
                    <a:pt x="100292" y="165490"/>
                  </a:lnTo>
                  <a:lnTo>
                    <a:pt x="108386" y="162124"/>
                  </a:lnTo>
                  <a:close/>
                  <a:moveTo>
                    <a:pt x="179473" y="150524"/>
                  </a:moveTo>
                  <a:cubicBezTo>
                    <a:pt x="169805" y="150524"/>
                    <a:pt x="164928" y="162221"/>
                    <a:pt x="171790" y="169084"/>
                  </a:cubicBezTo>
                  <a:cubicBezTo>
                    <a:pt x="178609" y="175904"/>
                    <a:pt x="190305" y="171070"/>
                    <a:pt x="190305" y="161401"/>
                  </a:cubicBezTo>
                  <a:cubicBezTo>
                    <a:pt x="190305" y="155401"/>
                    <a:pt x="185472" y="150524"/>
                    <a:pt x="179473" y="150524"/>
                  </a:cubicBezTo>
                  <a:close/>
                  <a:moveTo>
                    <a:pt x="173630" y="132038"/>
                  </a:moveTo>
                  <a:cubicBezTo>
                    <a:pt x="179311" y="130905"/>
                    <a:pt x="185321" y="131423"/>
                    <a:pt x="190910" y="133733"/>
                  </a:cubicBezTo>
                  <a:cubicBezTo>
                    <a:pt x="202088" y="138394"/>
                    <a:pt x="209381" y="149272"/>
                    <a:pt x="209381" y="161401"/>
                  </a:cubicBezTo>
                  <a:cubicBezTo>
                    <a:pt x="209338" y="177890"/>
                    <a:pt x="195959" y="191228"/>
                    <a:pt x="179473" y="191314"/>
                  </a:cubicBezTo>
                  <a:cubicBezTo>
                    <a:pt x="167388" y="191314"/>
                    <a:pt x="156469" y="184019"/>
                    <a:pt x="151851" y="172840"/>
                  </a:cubicBezTo>
                  <a:cubicBezTo>
                    <a:pt x="149521" y="167250"/>
                    <a:pt x="149003" y="161239"/>
                    <a:pt x="150136" y="155558"/>
                  </a:cubicBezTo>
                  <a:lnTo>
                    <a:pt x="155246" y="146006"/>
                  </a:lnTo>
                  <a:lnTo>
                    <a:pt x="159965" y="150542"/>
                  </a:lnTo>
                  <a:cubicBezTo>
                    <a:pt x="161736" y="152268"/>
                    <a:pt x="164111" y="153218"/>
                    <a:pt x="166573" y="153218"/>
                  </a:cubicBezTo>
                  <a:cubicBezTo>
                    <a:pt x="169079" y="153218"/>
                    <a:pt x="171454" y="152225"/>
                    <a:pt x="173225" y="150456"/>
                  </a:cubicBezTo>
                  <a:cubicBezTo>
                    <a:pt x="176940" y="146744"/>
                    <a:pt x="176940" y="140746"/>
                    <a:pt x="173225" y="137034"/>
                  </a:cubicBezTo>
                  <a:lnTo>
                    <a:pt x="170043" y="133963"/>
                  </a:lnTo>
                  <a:close/>
                  <a:moveTo>
                    <a:pt x="87287" y="129848"/>
                  </a:moveTo>
                  <a:lnTo>
                    <a:pt x="87287" y="130150"/>
                  </a:lnTo>
                  <a:cubicBezTo>
                    <a:pt x="77576" y="130150"/>
                    <a:pt x="72742" y="141848"/>
                    <a:pt x="79604" y="148668"/>
                  </a:cubicBezTo>
                  <a:cubicBezTo>
                    <a:pt x="86423" y="155531"/>
                    <a:pt x="98119" y="150696"/>
                    <a:pt x="98119" y="140984"/>
                  </a:cubicBezTo>
                  <a:cubicBezTo>
                    <a:pt x="98292" y="134898"/>
                    <a:pt x="93372" y="129848"/>
                    <a:pt x="87287" y="129848"/>
                  </a:cubicBezTo>
                  <a:close/>
                  <a:moveTo>
                    <a:pt x="81444" y="111659"/>
                  </a:moveTo>
                  <a:cubicBezTo>
                    <a:pt x="87125" y="110532"/>
                    <a:pt x="93135" y="111050"/>
                    <a:pt x="98724" y="113359"/>
                  </a:cubicBezTo>
                  <a:cubicBezTo>
                    <a:pt x="109902" y="117978"/>
                    <a:pt x="117152" y="128898"/>
                    <a:pt x="117152" y="140984"/>
                  </a:cubicBezTo>
                  <a:lnTo>
                    <a:pt x="112889" y="151264"/>
                  </a:lnTo>
                  <a:lnTo>
                    <a:pt x="110682" y="148945"/>
                  </a:lnTo>
                  <a:cubicBezTo>
                    <a:pt x="107010" y="145708"/>
                    <a:pt x="101525" y="145795"/>
                    <a:pt x="97983" y="149118"/>
                  </a:cubicBezTo>
                  <a:cubicBezTo>
                    <a:pt x="94398" y="152398"/>
                    <a:pt x="93880" y="157878"/>
                    <a:pt x="96773" y="161762"/>
                  </a:cubicBezTo>
                  <a:lnTo>
                    <a:pt x="100292" y="165490"/>
                  </a:lnTo>
                  <a:lnTo>
                    <a:pt x="87287" y="170897"/>
                  </a:lnTo>
                  <a:cubicBezTo>
                    <a:pt x="75159" y="170897"/>
                    <a:pt x="64283" y="163646"/>
                    <a:pt x="59622" y="152466"/>
                  </a:cubicBezTo>
                  <a:cubicBezTo>
                    <a:pt x="55004" y="141286"/>
                    <a:pt x="57551" y="128423"/>
                    <a:pt x="66139" y="119834"/>
                  </a:cubicBezTo>
                  <a:cubicBezTo>
                    <a:pt x="70412" y="115560"/>
                    <a:pt x="75763" y="112787"/>
                    <a:pt x="81444" y="111659"/>
                  </a:cubicBezTo>
                  <a:close/>
                  <a:moveTo>
                    <a:pt x="191639" y="85791"/>
                  </a:moveTo>
                  <a:lnTo>
                    <a:pt x="236249" y="129302"/>
                  </a:lnTo>
                  <a:cubicBezTo>
                    <a:pt x="238062" y="131072"/>
                    <a:pt x="239098" y="133533"/>
                    <a:pt x="239098" y="136080"/>
                  </a:cubicBezTo>
                  <a:lnTo>
                    <a:pt x="239098" y="182276"/>
                  </a:lnTo>
                  <a:cubicBezTo>
                    <a:pt x="239141" y="184650"/>
                    <a:pt x="238235" y="186982"/>
                    <a:pt x="236638" y="188752"/>
                  </a:cubicBezTo>
                  <a:lnTo>
                    <a:pt x="216611" y="210468"/>
                  </a:lnTo>
                  <a:lnTo>
                    <a:pt x="216611" y="313659"/>
                  </a:lnTo>
                  <a:lnTo>
                    <a:pt x="197663" y="317322"/>
                  </a:lnTo>
                  <a:lnTo>
                    <a:pt x="197663" y="206755"/>
                  </a:lnTo>
                  <a:cubicBezTo>
                    <a:pt x="197706" y="204381"/>
                    <a:pt x="198613" y="202092"/>
                    <a:pt x="200253" y="200365"/>
                  </a:cubicBezTo>
                  <a:lnTo>
                    <a:pt x="220150" y="178563"/>
                  </a:lnTo>
                  <a:lnTo>
                    <a:pt x="220150" y="139966"/>
                  </a:lnTo>
                  <a:lnTo>
                    <a:pt x="178116" y="99178"/>
                  </a:lnTo>
                  <a:lnTo>
                    <a:pt x="187721" y="95224"/>
                  </a:lnTo>
                  <a:close/>
                  <a:moveTo>
                    <a:pt x="172543" y="80343"/>
                  </a:moveTo>
                  <a:lnTo>
                    <a:pt x="173255" y="80343"/>
                  </a:lnTo>
                  <a:lnTo>
                    <a:pt x="172543" y="81414"/>
                  </a:lnTo>
                  <a:close/>
                  <a:moveTo>
                    <a:pt x="160812" y="44690"/>
                  </a:moveTo>
                  <a:cubicBezTo>
                    <a:pt x="166493" y="43573"/>
                    <a:pt x="172503" y="44101"/>
                    <a:pt x="178092" y="46411"/>
                  </a:cubicBezTo>
                  <a:cubicBezTo>
                    <a:pt x="189226" y="51029"/>
                    <a:pt x="196520" y="61950"/>
                    <a:pt x="196520" y="74036"/>
                  </a:cubicBezTo>
                  <a:lnTo>
                    <a:pt x="191639" y="85791"/>
                  </a:lnTo>
                  <a:lnTo>
                    <a:pt x="186053" y="80343"/>
                  </a:lnTo>
                  <a:lnTo>
                    <a:pt x="173255" y="80343"/>
                  </a:lnTo>
                  <a:lnTo>
                    <a:pt x="177444" y="74036"/>
                  </a:lnTo>
                  <a:cubicBezTo>
                    <a:pt x="177401" y="68036"/>
                    <a:pt x="172524" y="63159"/>
                    <a:pt x="166525" y="63159"/>
                  </a:cubicBezTo>
                  <a:cubicBezTo>
                    <a:pt x="156858" y="63245"/>
                    <a:pt x="152110" y="74943"/>
                    <a:pt x="158972" y="81762"/>
                  </a:cubicBezTo>
                  <a:cubicBezTo>
                    <a:pt x="162404" y="85151"/>
                    <a:pt x="167022" y="85637"/>
                    <a:pt x="170782" y="84066"/>
                  </a:cubicBezTo>
                  <a:lnTo>
                    <a:pt x="172543" y="81414"/>
                  </a:lnTo>
                  <a:lnTo>
                    <a:pt x="172543" y="93770"/>
                  </a:lnTo>
                  <a:lnTo>
                    <a:pt x="178116" y="99178"/>
                  </a:lnTo>
                  <a:lnTo>
                    <a:pt x="166525" y="103949"/>
                  </a:lnTo>
                  <a:cubicBezTo>
                    <a:pt x="154441" y="103906"/>
                    <a:pt x="143565" y="96611"/>
                    <a:pt x="138947" y="85431"/>
                  </a:cubicBezTo>
                  <a:cubicBezTo>
                    <a:pt x="134329" y="74252"/>
                    <a:pt x="136919" y="61389"/>
                    <a:pt x="145507" y="52842"/>
                  </a:cubicBezTo>
                  <a:cubicBezTo>
                    <a:pt x="149780" y="48569"/>
                    <a:pt x="155131" y="45806"/>
                    <a:pt x="160812" y="44690"/>
                  </a:cubicBezTo>
                  <a:close/>
                  <a:moveTo>
                    <a:pt x="230732" y="40389"/>
                  </a:moveTo>
                  <a:lnTo>
                    <a:pt x="230732" y="83331"/>
                  </a:lnTo>
                  <a:lnTo>
                    <a:pt x="261418" y="119237"/>
                  </a:lnTo>
                  <a:cubicBezTo>
                    <a:pt x="262886" y="120964"/>
                    <a:pt x="263706" y="123165"/>
                    <a:pt x="263706" y="125409"/>
                  </a:cubicBezTo>
                  <a:lnTo>
                    <a:pt x="263706" y="195065"/>
                  </a:lnTo>
                  <a:cubicBezTo>
                    <a:pt x="263663" y="197093"/>
                    <a:pt x="263015" y="199035"/>
                    <a:pt x="261807" y="200675"/>
                  </a:cubicBezTo>
                  <a:lnTo>
                    <a:pt x="247391" y="220398"/>
                  </a:lnTo>
                  <a:lnTo>
                    <a:pt x="248082" y="234683"/>
                  </a:lnTo>
                  <a:cubicBezTo>
                    <a:pt x="249204" y="232396"/>
                    <a:pt x="250456" y="230108"/>
                    <a:pt x="251794" y="227907"/>
                  </a:cubicBezTo>
                  <a:cubicBezTo>
                    <a:pt x="276567" y="185829"/>
                    <a:pt x="296075" y="147419"/>
                    <a:pt x="283991" y="104089"/>
                  </a:cubicBezTo>
                  <a:cubicBezTo>
                    <a:pt x="275661" y="76469"/>
                    <a:pt x="256412" y="53466"/>
                    <a:pt x="230732" y="40389"/>
                  </a:cubicBezTo>
                  <a:close/>
                  <a:moveTo>
                    <a:pt x="109147" y="23005"/>
                  </a:moveTo>
                  <a:lnTo>
                    <a:pt x="121393" y="36827"/>
                  </a:lnTo>
                  <a:cubicBezTo>
                    <a:pt x="122948" y="38596"/>
                    <a:pt x="123856" y="40841"/>
                    <a:pt x="123856" y="43214"/>
                  </a:cubicBezTo>
                  <a:lnTo>
                    <a:pt x="123856" y="89391"/>
                  </a:lnTo>
                  <a:lnTo>
                    <a:pt x="170043" y="133963"/>
                  </a:lnTo>
                  <a:lnTo>
                    <a:pt x="158325" y="140250"/>
                  </a:lnTo>
                  <a:lnTo>
                    <a:pt x="155246" y="146006"/>
                  </a:lnTo>
                  <a:lnTo>
                    <a:pt x="107658" y="100266"/>
                  </a:lnTo>
                  <a:cubicBezTo>
                    <a:pt x="105801" y="98453"/>
                    <a:pt x="104764" y="95993"/>
                    <a:pt x="104807" y="93404"/>
                  </a:cubicBezTo>
                  <a:lnTo>
                    <a:pt x="104807" y="46839"/>
                  </a:lnTo>
                  <a:lnTo>
                    <a:pt x="88321" y="28301"/>
                  </a:lnTo>
                  <a:lnTo>
                    <a:pt x="98205" y="23962"/>
                  </a:lnTo>
                  <a:close/>
                  <a:moveTo>
                    <a:pt x="83494" y="10345"/>
                  </a:moveTo>
                  <a:lnTo>
                    <a:pt x="82779" y="22068"/>
                  </a:lnTo>
                  <a:lnTo>
                    <a:pt x="88321" y="28301"/>
                  </a:lnTo>
                  <a:lnTo>
                    <a:pt x="55374" y="42763"/>
                  </a:lnTo>
                  <a:cubicBezTo>
                    <a:pt x="42728" y="51437"/>
                    <a:pt x="33708" y="64471"/>
                    <a:pt x="30125" y="79446"/>
                  </a:cubicBezTo>
                  <a:cubicBezTo>
                    <a:pt x="28485" y="90797"/>
                    <a:pt x="28658" y="102320"/>
                    <a:pt x="30729" y="113627"/>
                  </a:cubicBezTo>
                  <a:cubicBezTo>
                    <a:pt x="33233" y="127653"/>
                    <a:pt x="33233" y="141981"/>
                    <a:pt x="30729" y="156007"/>
                  </a:cubicBezTo>
                  <a:cubicBezTo>
                    <a:pt x="28528" y="165545"/>
                    <a:pt x="26025" y="174177"/>
                    <a:pt x="23565" y="183326"/>
                  </a:cubicBezTo>
                  <a:cubicBezTo>
                    <a:pt x="22313" y="188116"/>
                    <a:pt x="21019" y="192864"/>
                    <a:pt x="19767" y="197611"/>
                  </a:cubicBezTo>
                  <a:cubicBezTo>
                    <a:pt x="18515" y="202401"/>
                    <a:pt x="19206" y="203826"/>
                    <a:pt x="19767" y="204084"/>
                  </a:cubicBezTo>
                  <a:cubicBezTo>
                    <a:pt x="20328" y="204387"/>
                    <a:pt x="24040" y="208184"/>
                    <a:pt x="45879" y="202660"/>
                  </a:cubicBezTo>
                  <a:cubicBezTo>
                    <a:pt x="50971" y="201409"/>
                    <a:pt x="56108" y="204516"/>
                    <a:pt x="57403" y="209609"/>
                  </a:cubicBezTo>
                  <a:cubicBezTo>
                    <a:pt x="58654" y="214701"/>
                    <a:pt x="55590" y="219837"/>
                    <a:pt x="50540" y="221132"/>
                  </a:cubicBezTo>
                  <a:lnTo>
                    <a:pt x="46021" y="221802"/>
                  </a:lnTo>
                  <a:lnTo>
                    <a:pt x="46021" y="215240"/>
                  </a:lnTo>
                  <a:cubicBezTo>
                    <a:pt x="46021" y="209973"/>
                    <a:pt x="41747" y="205699"/>
                    <a:pt x="36481" y="205699"/>
                  </a:cubicBezTo>
                  <a:cubicBezTo>
                    <a:pt x="31215" y="205699"/>
                    <a:pt x="26984" y="209973"/>
                    <a:pt x="26984" y="215240"/>
                  </a:cubicBezTo>
                  <a:lnTo>
                    <a:pt x="26984" y="224594"/>
                  </a:lnTo>
                  <a:lnTo>
                    <a:pt x="6215" y="217550"/>
                  </a:lnTo>
                  <a:cubicBezTo>
                    <a:pt x="172" y="210817"/>
                    <a:pt x="-1640" y="201236"/>
                    <a:pt x="1554" y="192777"/>
                  </a:cubicBezTo>
                  <a:cubicBezTo>
                    <a:pt x="2892" y="187901"/>
                    <a:pt x="4229" y="183240"/>
                    <a:pt x="5481" y="178276"/>
                  </a:cubicBezTo>
                  <a:cubicBezTo>
                    <a:pt x="7941" y="169429"/>
                    <a:pt x="10315" y="160582"/>
                    <a:pt x="12430" y="151605"/>
                  </a:cubicBezTo>
                  <a:cubicBezTo>
                    <a:pt x="14545" y="139823"/>
                    <a:pt x="14545" y="127696"/>
                    <a:pt x="12430" y="115914"/>
                  </a:cubicBezTo>
                  <a:cubicBezTo>
                    <a:pt x="10185" y="102536"/>
                    <a:pt x="10185" y="88898"/>
                    <a:pt x="12430" y="75519"/>
                  </a:cubicBezTo>
                  <a:cubicBezTo>
                    <a:pt x="16832" y="55926"/>
                    <a:pt x="28528" y="38706"/>
                    <a:pt x="45102" y="27312"/>
                  </a:cubicBezTo>
                  <a:close/>
                  <a:moveTo>
                    <a:pt x="83600" y="8603"/>
                  </a:moveTo>
                  <a:lnTo>
                    <a:pt x="86992" y="8799"/>
                  </a:lnTo>
                  <a:lnTo>
                    <a:pt x="83494" y="10345"/>
                  </a:lnTo>
                  <a:close/>
                  <a:moveTo>
                    <a:pt x="153951" y="296"/>
                  </a:moveTo>
                  <a:cubicBezTo>
                    <a:pt x="177257" y="1418"/>
                    <a:pt x="200218" y="6424"/>
                    <a:pt x="221884" y="15056"/>
                  </a:cubicBezTo>
                  <a:cubicBezTo>
                    <a:pt x="224474" y="15056"/>
                    <a:pt x="226934" y="16135"/>
                    <a:pt x="228746" y="17990"/>
                  </a:cubicBezTo>
                  <a:cubicBezTo>
                    <a:pt x="264396" y="32491"/>
                    <a:pt x="291673" y="62227"/>
                    <a:pt x="302938" y="99040"/>
                  </a:cubicBezTo>
                  <a:cubicBezTo>
                    <a:pt x="318173" y="153418"/>
                    <a:pt x="289602" y="202013"/>
                    <a:pt x="268755" y="237531"/>
                  </a:cubicBezTo>
                  <a:cubicBezTo>
                    <a:pt x="262799" y="249205"/>
                    <a:pt x="258429" y="261570"/>
                    <a:pt x="255721" y="274285"/>
                  </a:cubicBezTo>
                  <a:lnTo>
                    <a:pt x="253107" y="307439"/>
                  </a:lnTo>
                  <a:lnTo>
                    <a:pt x="251013" y="307008"/>
                  </a:lnTo>
                  <a:lnTo>
                    <a:pt x="232842" y="310521"/>
                  </a:lnTo>
                  <a:lnTo>
                    <a:pt x="227883" y="217895"/>
                  </a:lnTo>
                  <a:cubicBezTo>
                    <a:pt x="227797" y="215737"/>
                    <a:pt x="228487" y="213579"/>
                    <a:pt x="229782" y="211810"/>
                  </a:cubicBezTo>
                  <a:lnTo>
                    <a:pt x="244370" y="192087"/>
                  </a:lnTo>
                  <a:lnTo>
                    <a:pt x="244370" y="129164"/>
                  </a:lnTo>
                  <a:lnTo>
                    <a:pt x="213684" y="93127"/>
                  </a:lnTo>
                  <a:cubicBezTo>
                    <a:pt x="212216" y="91444"/>
                    <a:pt x="211439" y="89286"/>
                    <a:pt x="211396" y="87042"/>
                  </a:cubicBezTo>
                  <a:lnTo>
                    <a:pt x="211396" y="31714"/>
                  </a:lnTo>
                  <a:cubicBezTo>
                    <a:pt x="192449" y="24464"/>
                    <a:pt x="172423" y="20235"/>
                    <a:pt x="152138" y="19242"/>
                  </a:cubicBezTo>
                  <a:lnTo>
                    <a:pt x="109147" y="23005"/>
                  </a:lnTo>
                  <a:lnTo>
                    <a:pt x="97076" y="9380"/>
                  </a:lnTo>
                  <a:lnTo>
                    <a:pt x="86992" y="8799"/>
                  </a:lnTo>
                  <a:lnTo>
                    <a:pt x="93684" y="5842"/>
                  </a:lnTo>
                  <a:cubicBezTo>
                    <a:pt x="112302" y="1191"/>
                    <a:pt x="132867" y="-805"/>
                    <a:pt x="153951" y="296"/>
                  </a:cubicBezTo>
                  <a:close/>
                </a:path>
              </a:pathLst>
            </a:custGeom>
            <a:solidFill>
              <a:schemeClr val="bg1"/>
            </a:solidFill>
            <a:ln>
              <a:noFill/>
            </a:ln>
          </p:spPr>
        </p:sp>
      </p:grpSp>
      <p:grpSp>
        <p:nvGrpSpPr>
          <p:cNvPr id="8" name="组合 7">
            <a:extLst>
              <a:ext uri="{FF2B5EF4-FFF2-40B4-BE49-F238E27FC236}">
                <a16:creationId xmlns:a16="http://schemas.microsoft.com/office/drawing/2014/main" id="{FA6010DE-BF46-4D21-8F51-0D7F6BE9DCC7}"/>
              </a:ext>
            </a:extLst>
          </p:cNvPr>
          <p:cNvGrpSpPr/>
          <p:nvPr/>
        </p:nvGrpSpPr>
        <p:grpSpPr>
          <a:xfrm>
            <a:off x="-7014" y="3093227"/>
            <a:ext cx="4730750" cy="1112520"/>
            <a:chOff x="1466" y="2824"/>
            <a:chExt cx="7450" cy="1752"/>
          </a:xfrm>
        </p:grpSpPr>
        <p:sp>
          <p:nvSpPr>
            <p:cNvPr id="9" name="圆角矩形 35">
              <a:extLst>
                <a:ext uri="{FF2B5EF4-FFF2-40B4-BE49-F238E27FC236}">
                  <a16:creationId xmlns:a16="http://schemas.microsoft.com/office/drawing/2014/main" id="{4774C28F-7794-4DEF-8B4D-2118B7EDF8F8}"/>
                </a:ext>
              </a:extLst>
            </p:cNvPr>
            <p:cNvSpPr/>
            <p:nvPr/>
          </p:nvSpPr>
          <p:spPr>
            <a:xfrm>
              <a:off x="1466" y="2824"/>
              <a:ext cx="7450" cy="1752"/>
            </a:xfrm>
            <a:prstGeom prst="roundRect">
              <a:avLst>
                <a:gd name="adj" fmla="val 32363"/>
              </a:avLst>
            </a:prstGeom>
            <a:noFill/>
            <a:ln>
              <a:solidFill>
                <a:srgbClr val="00D0C7"/>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BC64D07-4125-4D61-88A1-77102E251682}"/>
                </a:ext>
              </a:extLst>
            </p:cNvPr>
            <p:cNvSpPr/>
            <p:nvPr/>
          </p:nvSpPr>
          <p:spPr>
            <a:xfrm>
              <a:off x="1725" y="3100"/>
              <a:ext cx="1200" cy="120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iconfont-11117-5703307">
              <a:extLst>
                <a:ext uri="{FF2B5EF4-FFF2-40B4-BE49-F238E27FC236}">
                  <a16:creationId xmlns:a16="http://schemas.microsoft.com/office/drawing/2014/main" id="{D1DF8229-564D-474A-8C9A-37EDDDD3D9CA}"/>
                </a:ext>
              </a:extLst>
            </p:cNvPr>
            <p:cNvSpPr>
              <a:spLocks noChangeAspect="1"/>
            </p:cNvSpPr>
            <p:nvPr/>
          </p:nvSpPr>
          <p:spPr bwMode="auto">
            <a:xfrm>
              <a:off x="1954" y="3379"/>
              <a:ext cx="740" cy="641"/>
            </a:xfrm>
            <a:custGeom>
              <a:avLst/>
              <a:gdLst>
                <a:gd name="connsiteX0" fmla="*/ 229180 w 431303"/>
                <a:gd name="connsiteY0" fmla="*/ 258403 h 373990"/>
                <a:gd name="connsiteX1" fmla="*/ 209669 w 431303"/>
                <a:gd name="connsiteY1" fmla="*/ 265265 h 373990"/>
                <a:gd name="connsiteX2" fmla="*/ 201424 w 431303"/>
                <a:gd name="connsiteY2" fmla="*/ 304195 h 373990"/>
                <a:gd name="connsiteX3" fmla="*/ 237987 w 431303"/>
                <a:gd name="connsiteY3" fmla="*/ 319862 h 373990"/>
                <a:gd name="connsiteX4" fmla="*/ 260434 w 431303"/>
                <a:gd name="connsiteY4" fmla="*/ 287061 h 373990"/>
                <a:gd name="connsiteX5" fmla="*/ 232634 w 431303"/>
                <a:gd name="connsiteY5" fmla="*/ 258619 h 373990"/>
                <a:gd name="connsiteX6" fmla="*/ 84041 w 431303"/>
                <a:gd name="connsiteY6" fmla="*/ 253292 h 373990"/>
                <a:gd name="connsiteX7" fmla="*/ 65006 w 431303"/>
                <a:gd name="connsiteY7" fmla="*/ 260153 h 373990"/>
                <a:gd name="connsiteX8" fmla="*/ 60215 w 431303"/>
                <a:gd name="connsiteY8" fmla="*/ 304076 h 373990"/>
                <a:gd name="connsiteX9" fmla="*/ 92803 w 431303"/>
                <a:gd name="connsiteY9" fmla="*/ 313655 h 373990"/>
                <a:gd name="connsiteX10" fmla="*/ 114902 w 431303"/>
                <a:gd name="connsiteY10" fmla="*/ 287853 h 373990"/>
                <a:gd name="connsiteX11" fmla="*/ 87192 w 431303"/>
                <a:gd name="connsiteY11" fmla="*/ 253508 h 373990"/>
                <a:gd name="connsiteX12" fmla="*/ 234620 w 431303"/>
                <a:gd name="connsiteY12" fmla="*/ 239931 h 373990"/>
                <a:gd name="connsiteX13" fmla="*/ 268334 w 431303"/>
                <a:gd name="connsiteY13" fmla="*/ 258403 h 373990"/>
                <a:gd name="connsiteX14" fmla="*/ 279126 w 431303"/>
                <a:gd name="connsiteY14" fmla="*/ 295391 h 373990"/>
                <a:gd name="connsiteX15" fmla="*/ 229180 w 431303"/>
                <a:gd name="connsiteY15" fmla="*/ 339845 h 373990"/>
                <a:gd name="connsiteX16" fmla="*/ 223655 w 431303"/>
                <a:gd name="connsiteY16" fmla="*/ 339845 h 373990"/>
                <a:gd name="connsiteX17" fmla="*/ 181005 w 431303"/>
                <a:gd name="connsiteY17" fmla="*/ 284644 h 373990"/>
                <a:gd name="connsiteX18" fmla="*/ 234620 w 431303"/>
                <a:gd name="connsiteY18" fmla="*/ 239931 h 373990"/>
                <a:gd name="connsiteX19" fmla="*/ 79293 w 431303"/>
                <a:gd name="connsiteY19" fmla="*/ 234761 h 373990"/>
                <a:gd name="connsiteX20" fmla="*/ 107867 w 431303"/>
                <a:gd name="connsiteY20" fmla="*/ 240607 h 373990"/>
                <a:gd name="connsiteX21" fmla="*/ 133980 w 431303"/>
                <a:gd name="connsiteY21" fmla="*/ 289967 h 373990"/>
                <a:gd name="connsiteX22" fmla="*/ 84127 w 431303"/>
                <a:gd name="connsiteY22" fmla="*/ 334797 h 373990"/>
                <a:gd name="connsiteX23" fmla="*/ 84041 w 431303"/>
                <a:gd name="connsiteY23" fmla="*/ 334797 h 373990"/>
                <a:gd name="connsiteX24" fmla="*/ 78516 w 431303"/>
                <a:gd name="connsiteY24" fmla="*/ 334797 h 373990"/>
                <a:gd name="connsiteX25" fmla="*/ 35697 w 431303"/>
                <a:gd name="connsiteY25" fmla="*/ 299028 h 373990"/>
                <a:gd name="connsiteX26" fmla="*/ 52273 w 431303"/>
                <a:gd name="connsiteY26" fmla="*/ 245741 h 373990"/>
                <a:gd name="connsiteX27" fmla="*/ 79293 w 431303"/>
                <a:gd name="connsiteY27" fmla="*/ 234761 h 373990"/>
                <a:gd name="connsiteX28" fmla="*/ 50470 w 431303"/>
                <a:gd name="connsiteY28" fmla="*/ 208762 h 373990"/>
                <a:gd name="connsiteX29" fmla="*/ 46987 w 431303"/>
                <a:gd name="connsiteY29" fmla="*/ 218176 h 373990"/>
                <a:gd name="connsiteX30" fmla="*/ 56116 w 431303"/>
                <a:gd name="connsiteY30" fmla="*/ 225029 h 373990"/>
                <a:gd name="connsiteX31" fmla="*/ 61123 w 431303"/>
                <a:gd name="connsiteY31" fmla="*/ 223216 h 373990"/>
                <a:gd name="connsiteX32" fmla="*/ 80373 w 431303"/>
                <a:gd name="connsiteY32" fmla="*/ 211069 h 373990"/>
                <a:gd name="connsiteX33" fmla="*/ 82451 w 431303"/>
                <a:gd name="connsiteY33" fmla="*/ 214423 h 373990"/>
                <a:gd name="connsiteX34" fmla="*/ 77446 w 431303"/>
                <a:gd name="connsiteY34" fmla="*/ 220423 h 373990"/>
                <a:gd name="connsiteX35" fmla="*/ 19125 w 431303"/>
                <a:gd name="connsiteY35" fmla="*/ 277566 h 373990"/>
                <a:gd name="connsiteX36" fmla="*/ 64236 w 431303"/>
                <a:gd name="connsiteY36" fmla="*/ 345887 h 373990"/>
                <a:gd name="connsiteX37" fmla="*/ 140298 w 431303"/>
                <a:gd name="connsiteY37" fmla="*/ 315675 h 373990"/>
                <a:gd name="connsiteX38" fmla="*/ 148298 w 431303"/>
                <a:gd name="connsiteY38" fmla="*/ 313492 h 373990"/>
                <a:gd name="connsiteX39" fmla="*/ 148398 w 431303"/>
                <a:gd name="connsiteY39" fmla="*/ 314593 h 373990"/>
                <a:gd name="connsiteX40" fmla="*/ 155032 w 431303"/>
                <a:gd name="connsiteY40" fmla="*/ 327201 h 373990"/>
                <a:gd name="connsiteX41" fmla="*/ 126366 w 431303"/>
                <a:gd name="connsiteY41" fmla="*/ 356715 h 373990"/>
                <a:gd name="connsiteX42" fmla="*/ 84007 w 431303"/>
                <a:gd name="connsiteY42" fmla="*/ 368416 h 373990"/>
                <a:gd name="connsiteX43" fmla="*/ 74467 w 431303"/>
                <a:gd name="connsiteY43" fmla="*/ 368416 h 373990"/>
                <a:gd name="connsiteX44" fmla="*/ 2 w 431303"/>
                <a:gd name="connsiteY44" fmla="*/ 284342 h 373990"/>
                <a:gd name="connsiteX45" fmla="*/ 45901 w 431303"/>
                <a:gd name="connsiteY45" fmla="*/ 210096 h 373990"/>
                <a:gd name="connsiteX46" fmla="*/ 244224 w 431303"/>
                <a:gd name="connsiteY46" fmla="*/ 208705 h 373990"/>
                <a:gd name="connsiteX47" fmla="*/ 268317 w 431303"/>
                <a:gd name="connsiteY47" fmla="*/ 216346 h 373990"/>
                <a:gd name="connsiteX48" fmla="*/ 311967 w 431303"/>
                <a:gd name="connsiteY48" fmla="*/ 294419 h 373990"/>
                <a:gd name="connsiteX49" fmla="*/ 307899 w 431303"/>
                <a:gd name="connsiteY49" fmla="*/ 310860 h 373990"/>
                <a:gd name="connsiteX50" fmla="*/ 270336 w 431303"/>
                <a:gd name="connsiteY50" fmla="*/ 339899 h 373990"/>
                <a:gd name="connsiteX51" fmla="*/ 268610 w 431303"/>
                <a:gd name="connsiteY51" fmla="*/ 353238 h 373990"/>
                <a:gd name="connsiteX52" fmla="*/ 276120 w 431303"/>
                <a:gd name="connsiteY52" fmla="*/ 356864 h 373990"/>
                <a:gd name="connsiteX53" fmla="*/ 277292 w 431303"/>
                <a:gd name="connsiteY53" fmla="*/ 356520 h 373990"/>
                <a:gd name="connsiteX54" fmla="*/ 260482 w 431303"/>
                <a:gd name="connsiteY54" fmla="*/ 367556 h 373990"/>
                <a:gd name="connsiteX55" fmla="*/ 229188 w 431303"/>
                <a:gd name="connsiteY55" fmla="*/ 373990 h 373990"/>
                <a:gd name="connsiteX56" fmla="*/ 219693 w 431303"/>
                <a:gd name="connsiteY56" fmla="*/ 373990 h 373990"/>
                <a:gd name="connsiteX57" fmla="*/ 163387 w 431303"/>
                <a:gd name="connsiteY57" fmla="*/ 343082 h 373990"/>
                <a:gd name="connsiteX58" fmla="*/ 155032 w 431303"/>
                <a:gd name="connsiteY58" fmla="*/ 327201 h 373990"/>
                <a:gd name="connsiteX59" fmla="*/ 157004 w 431303"/>
                <a:gd name="connsiteY59" fmla="*/ 325170 h 373990"/>
                <a:gd name="connsiteX60" fmla="*/ 153421 w 431303"/>
                <a:gd name="connsiteY60" fmla="*/ 312093 h 373990"/>
                <a:gd name="connsiteX61" fmla="*/ 148298 w 431303"/>
                <a:gd name="connsiteY61" fmla="*/ 313492 h 373990"/>
                <a:gd name="connsiteX62" fmla="*/ 145374 w 431303"/>
                <a:gd name="connsiteY62" fmla="*/ 281380 h 373990"/>
                <a:gd name="connsiteX63" fmla="*/ 153933 w 431303"/>
                <a:gd name="connsiteY63" fmla="*/ 254103 h 373990"/>
                <a:gd name="connsiteX64" fmla="*/ 157096 w 431303"/>
                <a:gd name="connsiteY64" fmla="*/ 254103 h 373990"/>
                <a:gd name="connsiteX65" fmla="*/ 169071 w 431303"/>
                <a:gd name="connsiteY65" fmla="*/ 251019 h 373990"/>
                <a:gd name="connsiteX66" fmla="*/ 171657 w 431303"/>
                <a:gd name="connsiteY66" fmla="*/ 260526 h 373990"/>
                <a:gd name="connsiteX67" fmla="*/ 184130 w 431303"/>
                <a:gd name="connsiteY67" fmla="*/ 336601 h 373990"/>
                <a:gd name="connsiteX68" fmla="*/ 260435 w 431303"/>
                <a:gd name="connsiteY68" fmla="*/ 347092 h 373990"/>
                <a:gd name="connsiteX69" fmla="*/ 292977 w 431303"/>
                <a:gd name="connsiteY69" fmla="*/ 277235 h 373990"/>
                <a:gd name="connsiteX70" fmla="*/ 235791 w 431303"/>
                <a:gd name="connsiteY70" fmla="*/ 225555 h 373990"/>
                <a:gd name="connsiteX71" fmla="*/ 230701 w 431303"/>
                <a:gd name="connsiteY71" fmla="*/ 219177 h 373990"/>
                <a:gd name="connsiteX72" fmla="*/ 75719 w 431303"/>
                <a:gd name="connsiteY72" fmla="*/ 201389 h 373990"/>
                <a:gd name="connsiteX73" fmla="*/ 84356 w 431303"/>
                <a:gd name="connsiteY73" fmla="*/ 208556 h 373990"/>
                <a:gd name="connsiteX74" fmla="*/ 80373 w 431303"/>
                <a:gd name="connsiteY74" fmla="*/ 211069 h 373990"/>
                <a:gd name="connsiteX75" fmla="*/ 74584 w 431303"/>
                <a:gd name="connsiteY75" fmla="*/ 201721 h 373990"/>
                <a:gd name="connsiteX76" fmla="*/ 72432 w 431303"/>
                <a:gd name="connsiteY76" fmla="*/ 193648 h 373990"/>
                <a:gd name="connsiteX77" fmla="*/ 73500 w 431303"/>
                <a:gd name="connsiteY77" fmla="*/ 199971 h 373990"/>
                <a:gd name="connsiteX78" fmla="*/ 74584 w 431303"/>
                <a:gd name="connsiteY78" fmla="*/ 201721 h 373990"/>
                <a:gd name="connsiteX79" fmla="*/ 50470 w 431303"/>
                <a:gd name="connsiteY79" fmla="*/ 208762 h 373990"/>
                <a:gd name="connsiteX80" fmla="*/ 50936 w 431303"/>
                <a:gd name="connsiteY80" fmla="*/ 207502 h 373990"/>
                <a:gd name="connsiteX81" fmla="*/ 157042 w 431303"/>
                <a:gd name="connsiteY81" fmla="*/ 139105 h 373990"/>
                <a:gd name="connsiteX82" fmla="*/ 127655 w 431303"/>
                <a:gd name="connsiteY82" fmla="*/ 180738 h 373990"/>
                <a:gd name="connsiteX83" fmla="*/ 176633 w 431303"/>
                <a:gd name="connsiteY83" fmla="*/ 194716 h 373990"/>
                <a:gd name="connsiteX84" fmla="*/ 188069 w 431303"/>
                <a:gd name="connsiteY84" fmla="*/ 173792 h 373990"/>
                <a:gd name="connsiteX85" fmla="*/ 160451 w 431303"/>
                <a:gd name="connsiteY85" fmla="*/ 139320 h 373990"/>
                <a:gd name="connsiteX86" fmla="*/ 349733 w 431303"/>
                <a:gd name="connsiteY86" fmla="*/ 120158 h 373990"/>
                <a:gd name="connsiteX87" fmla="*/ 416186 w 431303"/>
                <a:gd name="connsiteY87" fmla="*/ 154535 h 373990"/>
                <a:gd name="connsiteX88" fmla="*/ 423610 w 431303"/>
                <a:gd name="connsiteY88" fmla="*/ 233490 h 373990"/>
                <a:gd name="connsiteX89" fmla="*/ 383597 w 431303"/>
                <a:gd name="connsiteY89" fmla="*/ 276485 h 373990"/>
                <a:gd name="connsiteX90" fmla="*/ 376821 w 431303"/>
                <a:gd name="connsiteY90" fmla="*/ 281622 h 373990"/>
                <a:gd name="connsiteX91" fmla="*/ 281559 w 431303"/>
                <a:gd name="connsiteY91" fmla="*/ 355267 h 373990"/>
                <a:gd name="connsiteX92" fmla="*/ 277292 w 431303"/>
                <a:gd name="connsiteY92" fmla="*/ 356520 h 373990"/>
                <a:gd name="connsiteX93" fmla="*/ 286325 w 431303"/>
                <a:gd name="connsiteY93" fmla="*/ 350589 h 373990"/>
                <a:gd name="connsiteX94" fmla="*/ 304295 w 431303"/>
                <a:gd name="connsiteY94" fmla="*/ 325431 h 373990"/>
                <a:gd name="connsiteX95" fmla="*/ 307899 w 431303"/>
                <a:gd name="connsiteY95" fmla="*/ 310860 h 373990"/>
                <a:gd name="connsiteX96" fmla="*/ 365598 w 431303"/>
                <a:gd name="connsiteY96" fmla="*/ 266254 h 373990"/>
                <a:gd name="connsiteX97" fmla="*/ 372548 w 431303"/>
                <a:gd name="connsiteY97" fmla="*/ 261031 h 373990"/>
                <a:gd name="connsiteX98" fmla="*/ 406258 w 431303"/>
                <a:gd name="connsiteY98" fmla="*/ 225590 h 373990"/>
                <a:gd name="connsiteX99" fmla="*/ 401122 w 431303"/>
                <a:gd name="connsiteY99" fmla="*/ 166147 h 373990"/>
                <a:gd name="connsiteX100" fmla="*/ 328607 w 431303"/>
                <a:gd name="connsiteY100" fmla="*/ 141757 h 373990"/>
                <a:gd name="connsiteX101" fmla="*/ 326536 w 431303"/>
                <a:gd name="connsiteY101" fmla="*/ 140645 h 373990"/>
                <a:gd name="connsiteX102" fmla="*/ 345133 w 431303"/>
                <a:gd name="connsiteY102" fmla="*/ 120729 h 373990"/>
                <a:gd name="connsiteX103" fmla="*/ 154280 w 431303"/>
                <a:gd name="connsiteY103" fmla="*/ 119992 h 373990"/>
                <a:gd name="connsiteX104" fmla="*/ 204640 w 431303"/>
                <a:gd name="connsiteY104" fmla="*/ 168960 h 373990"/>
                <a:gd name="connsiteX105" fmla="*/ 157042 w 431303"/>
                <a:gd name="connsiteY105" fmla="*/ 220602 h 373990"/>
                <a:gd name="connsiteX106" fmla="*/ 151519 w 431303"/>
                <a:gd name="connsiteY106" fmla="*/ 220602 h 373990"/>
                <a:gd name="connsiteX107" fmla="*/ 103921 w 431303"/>
                <a:gd name="connsiteY107" fmla="*/ 168960 h 373990"/>
                <a:gd name="connsiteX108" fmla="*/ 154280 w 431303"/>
                <a:gd name="connsiteY108" fmla="*/ 119992 h 373990"/>
                <a:gd name="connsiteX109" fmla="*/ 157096 w 431303"/>
                <a:gd name="connsiteY109" fmla="*/ 105331 h 373990"/>
                <a:gd name="connsiteX110" fmla="*/ 156794 w 431303"/>
                <a:gd name="connsiteY110" fmla="*/ 105417 h 373990"/>
                <a:gd name="connsiteX111" fmla="*/ 156806 w 431303"/>
                <a:gd name="connsiteY111" fmla="*/ 105417 h 373990"/>
                <a:gd name="connsiteX112" fmla="*/ 121827 w 431303"/>
                <a:gd name="connsiteY112" fmla="*/ 115878 h 373990"/>
                <a:gd name="connsiteX113" fmla="*/ 97989 w 431303"/>
                <a:gd name="connsiteY113" fmla="*/ 143873 h 373990"/>
                <a:gd name="connsiteX114" fmla="*/ 109042 w 431303"/>
                <a:gd name="connsiteY114" fmla="*/ 213576 h 373990"/>
                <a:gd name="connsiteX115" fmla="*/ 177173 w 431303"/>
                <a:gd name="connsiteY115" fmla="*/ 231919 h 373990"/>
                <a:gd name="connsiteX116" fmla="*/ 221773 w 431303"/>
                <a:gd name="connsiteY116" fmla="*/ 177235 h 373990"/>
                <a:gd name="connsiteX117" fmla="*/ 164609 w 431303"/>
                <a:gd name="connsiteY117" fmla="*/ 105719 h 373990"/>
                <a:gd name="connsiteX118" fmla="*/ 156806 w 431303"/>
                <a:gd name="connsiteY118" fmla="*/ 105417 h 373990"/>
                <a:gd name="connsiteX119" fmla="*/ 160377 w 431303"/>
                <a:gd name="connsiteY119" fmla="*/ 87332 h 373990"/>
                <a:gd name="connsiteX120" fmla="*/ 184568 w 431303"/>
                <a:gd name="connsiteY120" fmla="*/ 92113 h 373990"/>
                <a:gd name="connsiteX121" fmla="*/ 236625 w 431303"/>
                <a:gd name="connsiteY121" fmla="*/ 167568 h 373990"/>
                <a:gd name="connsiteX122" fmla="*/ 232159 w 431303"/>
                <a:gd name="connsiteY122" fmla="*/ 194002 h 373990"/>
                <a:gd name="connsiteX123" fmla="*/ 198531 w 431303"/>
                <a:gd name="connsiteY123" fmla="*/ 220121 h 373990"/>
                <a:gd name="connsiteX124" fmla="*/ 196805 w 431303"/>
                <a:gd name="connsiteY124" fmla="*/ 233457 h 373990"/>
                <a:gd name="connsiteX125" fmla="*/ 202139 w 431303"/>
                <a:gd name="connsiteY125" fmla="*/ 236093 h 373990"/>
                <a:gd name="connsiteX126" fmla="*/ 188921 w 431303"/>
                <a:gd name="connsiteY126" fmla="*/ 245905 h 373990"/>
                <a:gd name="connsiteX127" fmla="*/ 169071 w 431303"/>
                <a:gd name="connsiteY127" fmla="*/ 251019 h 373990"/>
                <a:gd name="connsiteX128" fmla="*/ 168075 w 431303"/>
                <a:gd name="connsiteY128" fmla="*/ 247358 h 373990"/>
                <a:gd name="connsiteX129" fmla="*/ 154912 w 431303"/>
                <a:gd name="connsiteY129" fmla="*/ 250985 h 373990"/>
                <a:gd name="connsiteX130" fmla="*/ 153933 w 431303"/>
                <a:gd name="connsiteY130" fmla="*/ 254103 h 373990"/>
                <a:gd name="connsiteX131" fmla="*/ 147554 w 431303"/>
                <a:gd name="connsiteY131" fmla="*/ 254103 h 373990"/>
                <a:gd name="connsiteX132" fmla="*/ 90223 w 431303"/>
                <a:gd name="connsiteY132" fmla="*/ 226972 h 373990"/>
                <a:gd name="connsiteX133" fmla="*/ 82451 w 431303"/>
                <a:gd name="connsiteY133" fmla="*/ 214423 h 373990"/>
                <a:gd name="connsiteX134" fmla="*/ 86122 w 431303"/>
                <a:gd name="connsiteY134" fmla="*/ 210021 h 373990"/>
                <a:gd name="connsiteX135" fmla="*/ 84356 w 431303"/>
                <a:gd name="connsiteY135" fmla="*/ 208556 h 373990"/>
                <a:gd name="connsiteX136" fmla="*/ 92114 w 431303"/>
                <a:gd name="connsiteY136" fmla="*/ 203660 h 373990"/>
                <a:gd name="connsiteX137" fmla="*/ 95136 w 431303"/>
                <a:gd name="connsiteY137" fmla="*/ 190537 h 373990"/>
                <a:gd name="connsiteX138" fmla="*/ 82014 w 431303"/>
                <a:gd name="connsiteY138" fmla="*/ 187472 h 373990"/>
                <a:gd name="connsiteX139" fmla="*/ 72432 w 431303"/>
                <a:gd name="connsiteY139" fmla="*/ 193648 h 373990"/>
                <a:gd name="connsiteX140" fmla="*/ 68026 w 431303"/>
                <a:gd name="connsiteY140" fmla="*/ 167568 h 373990"/>
                <a:gd name="connsiteX141" fmla="*/ 120065 w 431303"/>
                <a:gd name="connsiteY141" fmla="*/ 92113 h 373990"/>
                <a:gd name="connsiteX142" fmla="*/ 122431 w 431303"/>
                <a:gd name="connsiteY142" fmla="*/ 91645 h 373990"/>
                <a:gd name="connsiteX143" fmla="*/ 108699 w 431303"/>
                <a:gd name="connsiteY143" fmla="*/ 101734 h 373990"/>
                <a:gd name="connsiteX144" fmla="*/ 106152 w 431303"/>
                <a:gd name="connsiteY144" fmla="*/ 115373 h 373990"/>
                <a:gd name="connsiteX145" fmla="*/ 119923 w 431303"/>
                <a:gd name="connsiteY145" fmla="*/ 117056 h 373990"/>
                <a:gd name="connsiteX146" fmla="*/ 278022 w 431303"/>
                <a:gd name="connsiteY146" fmla="*/ 35 h 373990"/>
                <a:gd name="connsiteX147" fmla="*/ 344482 w 431303"/>
                <a:gd name="connsiteY147" fmla="*/ 34406 h 373990"/>
                <a:gd name="connsiteX148" fmla="*/ 351907 w 431303"/>
                <a:gd name="connsiteY148" fmla="*/ 113474 h 373990"/>
                <a:gd name="connsiteX149" fmla="*/ 345133 w 431303"/>
                <a:gd name="connsiteY149" fmla="*/ 120729 h 373990"/>
                <a:gd name="connsiteX150" fmla="*/ 323859 w 431303"/>
                <a:gd name="connsiteY150" fmla="*/ 123368 h 373990"/>
                <a:gd name="connsiteX151" fmla="*/ 316306 w 431303"/>
                <a:gd name="connsiteY151" fmla="*/ 135153 h 373990"/>
                <a:gd name="connsiteX152" fmla="*/ 326536 w 431303"/>
                <a:gd name="connsiteY152" fmla="*/ 140645 h 373990"/>
                <a:gd name="connsiteX153" fmla="*/ 311890 w 431303"/>
                <a:gd name="connsiteY153" fmla="*/ 156331 h 373990"/>
                <a:gd name="connsiteX154" fmla="*/ 305113 w 431303"/>
                <a:gd name="connsiteY154" fmla="*/ 161553 h 373990"/>
                <a:gd name="connsiteX155" fmla="*/ 244224 w 431303"/>
                <a:gd name="connsiteY155" fmla="*/ 208705 h 373990"/>
                <a:gd name="connsiteX156" fmla="*/ 237863 w 431303"/>
                <a:gd name="connsiteY156" fmla="*/ 206687 h 373990"/>
                <a:gd name="connsiteX157" fmla="*/ 227419 w 431303"/>
                <a:gd name="connsiteY157" fmla="*/ 215063 h 373990"/>
                <a:gd name="connsiteX158" fmla="*/ 230701 w 431303"/>
                <a:gd name="connsiteY158" fmla="*/ 219177 h 373990"/>
                <a:gd name="connsiteX159" fmla="*/ 210143 w 431303"/>
                <a:gd name="connsiteY159" fmla="*/ 235097 h 373990"/>
                <a:gd name="connsiteX160" fmla="*/ 204316 w 431303"/>
                <a:gd name="connsiteY160" fmla="*/ 237169 h 373990"/>
                <a:gd name="connsiteX161" fmla="*/ 202139 w 431303"/>
                <a:gd name="connsiteY161" fmla="*/ 236093 h 373990"/>
                <a:gd name="connsiteX162" fmla="*/ 214428 w 431303"/>
                <a:gd name="connsiteY162" fmla="*/ 226972 h 373990"/>
                <a:gd name="connsiteX163" fmla="*/ 231150 w 431303"/>
                <a:gd name="connsiteY163" fmla="*/ 199971 h 373990"/>
                <a:gd name="connsiteX164" fmla="*/ 232159 w 431303"/>
                <a:gd name="connsiteY164" fmla="*/ 194002 h 373990"/>
                <a:gd name="connsiteX165" fmla="*/ 293328 w 431303"/>
                <a:gd name="connsiteY165" fmla="*/ 146491 h 373990"/>
                <a:gd name="connsiteX166" fmla="*/ 300278 w 431303"/>
                <a:gd name="connsiteY166" fmla="*/ 141182 h 373990"/>
                <a:gd name="connsiteX167" fmla="*/ 334467 w 431303"/>
                <a:gd name="connsiteY167" fmla="*/ 105446 h 373990"/>
                <a:gd name="connsiteX168" fmla="*/ 329330 w 431303"/>
                <a:gd name="connsiteY168" fmla="*/ 46015 h 373990"/>
                <a:gd name="connsiteX169" fmla="*/ 256808 w 431303"/>
                <a:gd name="connsiteY169" fmla="*/ 21717 h 373990"/>
                <a:gd name="connsiteX170" fmla="*/ 198704 w 431303"/>
                <a:gd name="connsiteY170" fmla="*/ 57755 h 373990"/>
                <a:gd name="connsiteX171" fmla="*/ 177077 w 431303"/>
                <a:gd name="connsiteY171" fmla="*/ 75062 h 373990"/>
                <a:gd name="connsiteX172" fmla="*/ 160377 w 431303"/>
                <a:gd name="connsiteY172" fmla="*/ 87332 h 373990"/>
                <a:gd name="connsiteX173" fmla="*/ 152304 w 431303"/>
                <a:gd name="connsiteY173" fmla="*/ 85736 h 373990"/>
                <a:gd name="connsiteX174" fmla="*/ 122431 w 431303"/>
                <a:gd name="connsiteY174" fmla="*/ 91645 h 373990"/>
                <a:gd name="connsiteX175" fmla="*/ 165853 w 431303"/>
                <a:gd name="connsiteY175" fmla="*/ 59740 h 373990"/>
                <a:gd name="connsiteX176" fmla="*/ 186617 w 431303"/>
                <a:gd name="connsiteY176" fmla="*/ 43167 h 373990"/>
                <a:gd name="connsiteX177" fmla="*/ 252146 w 431303"/>
                <a:gd name="connsiteY177" fmla="*/ 3245 h 373990"/>
                <a:gd name="connsiteX178" fmla="*/ 278022 w 431303"/>
                <a:gd name="connsiteY178" fmla="*/ 35 h 37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431303" h="373990">
                  <a:moveTo>
                    <a:pt x="229180" y="258403"/>
                  </a:moveTo>
                  <a:cubicBezTo>
                    <a:pt x="222101" y="258403"/>
                    <a:pt x="215194" y="260863"/>
                    <a:pt x="209669" y="265265"/>
                  </a:cubicBezTo>
                  <a:cubicBezTo>
                    <a:pt x="197970" y="274631"/>
                    <a:pt x="194517" y="290902"/>
                    <a:pt x="201424" y="304195"/>
                  </a:cubicBezTo>
                  <a:cubicBezTo>
                    <a:pt x="208287" y="317445"/>
                    <a:pt x="223612" y="324005"/>
                    <a:pt x="237987" y="319862"/>
                  </a:cubicBezTo>
                  <a:cubicBezTo>
                    <a:pt x="252318" y="315675"/>
                    <a:pt x="261772" y="301951"/>
                    <a:pt x="260434" y="287061"/>
                  </a:cubicBezTo>
                  <a:cubicBezTo>
                    <a:pt x="259139" y="272128"/>
                    <a:pt x="247484" y="260216"/>
                    <a:pt x="232634" y="258619"/>
                  </a:cubicBezTo>
                  <a:close/>
                  <a:moveTo>
                    <a:pt x="84041" y="253292"/>
                  </a:moveTo>
                  <a:cubicBezTo>
                    <a:pt x="77091" y="253422"/>
                    <a:pt x="70401" y="255838"/>
                    <a:pt x="65006" y="260153"/>
                  </a:cubicBezTo>
                  <a:cubicBezTo>
                    <a:pt x="51625" y="270982"/>
                    <a:pt x="49467" y="290614"/>
                    <a:pt x="60215" y="304076"/>
                  </a:cubicBezTo>
                  <a:cubicBezTo>
                    <a:pt x="68243" y="313396"/>
                    <a:pt x="81019" y="317149"/>
                    <a:pt x="92803" y="313655"/>
                  </a:cubicBezTo>
                  <a:cubicBezTo>
                    <a:pt x="104629" y="310160"/>
                    <a:pt x="113262" y="300063"/>
                    <a:pt x="114902" y="287853"/>
                  </a:cubicBezTo>
                  <a:cubicBezTo>
                    <a:pt x="116672" y="270724"/>
                    <a:pt x="104327" y="255406"/>
                    <a:pt x="87192" y="253508"/>
                  </a:cubicBezTo>
                  <a:close/>
                  <a:moveTo>
                    <a:pt x="234620" y="239931"/>
                  </a:moveTo>
                  <a:cubicBezTo>
                    <a:pt x="247915" y="241312"/>
                    <a:pt x="260045" y="248002"/>
                    <a:pt x="268334" y="258403"/>
                  </a:cubicBezTo>
                  <a:cubicBezTo>
                    <a:pt x="276708" y="268848"/>
                    <a:pt x="280593" y="282141"/>
                    <a:pt x="279126" y="295391"/>
                  </a:cubicBezTo>
                  <a:cubicBezTo>
                    <a:pt x="276233" y="320725"/>
                    <a:pt x="254736" y="339888"/>
                    <a:pt x="229180" y="339845"/>
                  </a:cubicBezTo>
                  <a:lnTo>
                    <a:pt x="223655" y="339845"/>
                  </a:lnTo>
                  <a:cubicBezTo>
                    <a:pt x="196891" y="335917"/>
                    <a:pt x="178027" y="311532"/>
                    <a:pt x="181005" y="284644"/>
                  </a:cubicBezTo>
                  <a:cubicBezTo>
                    <a:pt x="183941" y="257712"/>
                    <a:pt x="207640" y="237989"/>
                    <a:pt x="234620" y="239931"/>
                  </a:cubicBezTo>
                  <a:close/>
                  <a:moveTo>
                    <a:pt x="79293" y="234761"/>
                  </a:moveTo>
                  <a:cubicBezTo>
                    <a:pt x="88983" y="233865"/>
                    <a:pt x="98932" y="235775"/>
                    <a:pt x="107867" y="240607"/>
                  </a:cubicBezTo>
                  <a:cubicBezTo>
                    <a:pt x="125736" y="250272"/>
                    <a:pt x="136052" y="269774"/>
                    <a:pt x="133980" y="289967"/>
                  </a:cubicBezTo>
                  <a:cubicBezTo>
                    <a:pt x="131175" y="315380"/>
                    <a:pt x="109723" y="334667"/>
                    <a:pt x="84127" y="334797"/>
                  </a:cubicBezTo>
                  <a:lnTo>
                    <a:pt x="84041" y="334797"/>
                  </a:lnTo>
                  <a:cubicBezTo>
                    <a:pt x="82228" y="334969"/>
                    <a:pt x="80372" y="334969"/>
                    <a:pt x="78516" y="334797"/>
                  </a:cubicBezTo>
                  <a:cubicBezTo>
                    <a:pt x="58315" y="332639"/>
                    <a:pt x="41438" y="318530"/>
                    <a:pt x="35697" y="299028"/>
                  </a:cubicBezTo>
                  <a:cubicBezTo>
                    <a:pt x="29957" y="279525"/>
                    <a:pt x="36474" y="258513"/>
                    <a:pt x="52273" y="245741"/>
                  </a:cubicBezTo>
                  <a:cubicBezTo>
                    <a:pt x="60172" y="239356"/>
                    <a:pt x="69603" y="235656"/>
                    <a:pt x="79293" y="234761"/>
                  </a:cubicBezTo>
                  <a:close/>
                  <a:moveTo>
                    <a:pt x="50470" y="208762"/>
                  </a:moveTo>
                  <a:lnTo>
                    <a:pt x="46987" y="218176"/>
                  </a:lnTo>
                  <a:cubicBezTo>
                    <a:pt x="48087" y="221910"/>
                    <a:pt x="51368" y="225007"/>
                    <a:pt x="56116" y="225029"/>
                  </a:cubicBezTo>
                  <a:cubicBezTo>
                    <a:pt x="57929" y="224899"/>
                    <a:pt x="59655" y="224295"/>
                    <a:pt x="61123" y="223216"/>
                  </a:cubicBezTo>
                  <a:lnTo>
                    <a:pt x="80373" y="211069"/>
                  </a:lnTo>
                  <a:lnTo>
                    <a:pt x="82451" y="214423"/>
                  </a:lnTo>
                  <a:lnTo>
                    <a:pt x="77446" y="220423"/>
                  </a:lnTo>
                  <a:cubicBezTo>
                    <a:pt x="46969" y="223358"/>
                    <a:pt x="22665" y="247182"/>
                    <a:pt x="19125" y="277566"/>
                  </a:cubicBezTo>
                  <a:cubicBezTo>
                    <a:pt x="16104" y="308123"/>
                    <a:pt x="34925" y="336651"/>
                    <a:pt x="64236" y="345887"/>
                  </a:cubicBezTo>
                  <a:cubicBezTo>
                    <a:pt x="93547" y="355080"/>
                    <a:pt x="125319" y="342477"/>
                    <a:pt x="140298" y="315675"/>
                  </a:cubicBezTo>
                  <a:lnTo>
                    <a:pt x="148298" y="313492"/>
                  </a:lnTo>
                  <a:lnTo>
                    <a:pt x="148398" y="314593"/>
                  </a:lnTo>
                  <a:lnTo>
                    <a:pt x="155032" y="327201"/>
                  </a:lnTo>
                  <a:lnTo>
                    <a:pt x="126366" y="356715"/>
                  </a:lnTo>
                  <a:cubicBezTo>
                    <a:pt x="113750" y="364186"/>
                    <a:pt x="99181" y="368351"/>
                    <a:pt x="84007" y="368416"/>
                  </a:cubicBezTo>
                  <a:lnTo>
                    <a:pt x="74467" y="368416"/>
                  </a:lnTo>
                  <a:cubicBezTo>
                    <a:pt x="31817" y="363582"/>
                    <a:pt x="-343" y="327285"/>
                    <a:pt x="2" y="284342"/>
                  </a:cubicBezTo>
                  <a:cubicBezTo>
                    <a:pt x="229" y="252134"/>
                    <a:pt x="18667" y="223956"/>
                    <a:pt x="45901" y="210096"/>
                  </a:cubicBezTo>
                  <a:close/>
                  <a:moveTo>
                    <a:pt x="244224" y="208705"/>
                  </a:moveTo>
                  <a:lnTo>
                    <a:pt x="268317" y="216346"/>
                  </a:lnTo>
                  <a:cubicBezTo>
                    <a:pt x="295879" y="231381"/>
                    <a:pt x="313682" y="261260"/>
                    <a:pt x="311967" y="294419"/>
                  </a:cubicBezTo>
                  <a:lnTo>
                    <a:pt x="307899" y="310860"/>
                  </a:lnTo>
                  <a:lnTo>
                    <a:pt x="270336" y="339899"/>
                  </a:lnTo>
                  <a:cubicBezTo>
                    <a:pt x="266193" y="343137"/>
                    <a:pt x="265416" y="349094"/>
                    <a:pt x="268610" y="353238"/>
                  </a:cubicBezTo>
                  <a:cubicBezTo>
                    <a:pt x="270423" y="355569"/>
                    <a:pt x="273228" y="356907"/>
                    <a:pt x="276120" y="356864"/>
                  </a:cubicBezTo>
                  <a:lnTo>
                    <a:pt x="277292" y="356520"/>
                  </a:lnTo>
                  <a:lnTo>
                    <a:pt x="260482" y="367556"/>
                  </a:lnTo>
                  <a:cubicBezTo>
                    <a:pt x="250824" y="371586"/>
                    <a:pt x="240259" y="373861"/>
                    <a:pt x="229188" y="373990"/>
                  </a:cubicBezTo>
                  <a:lnTo>
                    <a:pt x="219693" y="373990"/>
                  </a:lnTo>
                  <a:cubicBezTo>
                    <a:pt x="196668" y="371464"/>
                    <a:pt x="176837" y="359840"/>
                    <a:pt x="163387" y="343082"/>
                  </a:cubicBezTo>
                  <a:lnTo>
                    <a:pt x="155032" y="327201"/>
                  </a:lnTo>
                  <a:lnTo>
                    <a:pt x="157004" y="325170"/>
                  </a:lnTo>
                  <a:cubicBezTo>
                    <a:pt x="159637" y="320596"/>
                    <a:pt x="158040" y="314726"/>
                    <a:pt x="153421" y="312093"/>
                  </a:cubicBezTo>
                  <a:lnTo>
                    <a:pt x="148298" y="313492"/>
                  </a:lnTo>
                  <a:lnTo>
                    <a:pt x="145374" y="281380"/>
                  </a:lnTo>
                  <a:lnTo>
                    <a:pt x="153933" y="254103"/>
                  </a:lnTo>
                  <a:lnTo>
                    <a:pt x="157096" y="254103"/>
                  </a:lnTo>
                  <a:lnTo>
                    <a:pt x="169071" y="251019"/>
                  </a:lnTo>
                  <a:lnTo>
                    <a:pt x="171657" y="260526"/>
                  </a:lnTo>
                  <a:cubicBezTo>
                    <a:pt x="158710" y="285870"/>
                    <a:pt x="163716" y="316697"/>
                    <a:pt x="184130" y="336601"/>
                  </a:cubicBezTo>
                  <a:cubicBezTo>
                    <a:pt x="204501" y="356461"/>
                    <a:pt x="235446" y="360735"/>
                    <a:pt x="260435" y="347092"/>
                  </a:cubicBezTo>
                  <a:cubicBezTo>
                    <a:pt x="285424" y="333449"/>
                    <a:pt x="298631" y="305126"/>
                    <a:pt x="292977" y="277235"/>
                  </a:cubicBezTo>
                  <a:cubicBezTo>
                    <a:pt x="287280" y="249301"/>
                    <a:pt x="264104" y="228361"/>
                    <a:pt x="235791" y="225555"/>
                  </a:cubicBezTo>
                  <a:lnTo>
                    <a:pt x="230701" y="219177"/>
                  </a:lnTo>
                  <a:close/>
                  <a:moveTo>
                    <a:pt x="75719" y="201389"/>
                  </a:moveTo>
                  <a:lnTo>
                    <a:pt x="84356" y="208556"/>
                  </a:lnTo>
                  <a:lnTo>
                    <a:pt x="80373" y="211069"/>
                  </a:lnTo>
                  <a:lnTo>
                    <a:pt x="74584" y="201721"/>
                  </a:lnTo>
                  <a:close/>
                  <a:moveTo>
                    <a:pt x="72432" y="193648"/>
                  </a:moveTo>
                  <a:lnTo>
                    <a:pt x="73500" y="199971"/>
                  </a:lnTo>
                  <a:lnTo>
                    <a:pt x="74584" y="201721"/>
                  </a:lnTo>
                  <a:lnTo>
                    <a:pt x="50470" y="208762"/>
                  </a:lnTo>
                  <a:lnTo>
                    <a:pt x="50936" y="207502"/>
                  </a:lnTo>
                  <a:close/>
                  <a:moveTo>
                    <a:pt x="157042" y="139105"/>
                  </a:moveTo>
                  <a:cubicBezTo>
                    <a:pt x="135509" y="139191"/>
                    <a:pt x="120492" y="160460"/>
                    <a:pt x="127655" y="180738"/>
                  </a:cubicBezTo>
                  <a:cubicBezTo>
                    <a:pt x="134818" y="201015"/>
                    <a:pt x="159847" y="208177"/>
                    <a:pt x="176633" y="194716"/>
                  </a:cubicBezTo>
                  <a:cubicBezTo>
                    <a:pt x="183106" y="189539"/>
                    <a:pt x="187206" y="181989"/>
                    <a:pt x="188069" y="173792"/>
                  </a:cubicBezTo>
                  <a:cubicBezTo>
                    <a:pt x="189968" y="156621"/>
                    <a:pt x="177583" y="141219"/>
                    <a:pt x="160451" y="139320"/>
                  </a:cubicBezTo>
                  <a:close/>
                  <a:moveTo>
                    <a:pt x="349733" y="120158"/>
                  </a:moveTo>
                  <a:cubicBezTo>
                    <a:pt x="375501" y="120896"/>
                    <a:pt x="400129" y="133199"/>
                    <a:pt x="416186" y="154535"/>
                  </a:cubicBezTo>
                  <a:cubicBezTo>
                    <a:pt x="433235" y="177371"/>
                    <a:pt x="436084" y="207848"/>
                    <a:pt x="423610" y="233490"/>
                  </a:cubicBezTo>
                  <a:cubicBezTo>
                    <a:pt x="414114" y="250973"/>
                    <a:pt x="400345" y="265736"/>
                    <a:pt x="383597" y="276485"/>
                  </a:cubicBezTo>
                  <a:lnTo>
                    <a:pt x="376821" y="281622"/>
                  </a:lnTo>
                  <a:lnTo>
                    <a:pt x="281559" y="355267"/>
                  </a:lnTo>
                  <a:lnTo>
                    <a:pt x="277292" y="356520"/>
                  </a:lnTo>
                  <a:lnTo>
                    <a:pt x="286325" y="350589"/>
                  </a:lnTo>
                  <a:cubicBezTo>
                    <a:pt x="293762" y="343439"/>
                    <a:pt x="299886" y="334922"/>
                    <a:pt x="304295" y="325431"/>
                  </a:cubicBezTo>
                  <a:lnTo>
                    <a:pt x="307899" y="310860"/>
                  </a:lnTo>
                  <a:lnTo>
                    <a:pt x="365598" y="266254"/>
                  </a:lnTo>
                  <a:lnTo>
                    <a:pt x="372548" y="261031"/>
                  </a:lnTo>
                  <a:cubicBezTo>
                    <a:pt x="386489" y="252138"/>
                    <a:pt x="398057" y="239965"/>
                    <a:pt x="406258" y="225590"/>
                  </a:cubicBezTo>
                  <a:cubicBezTo>
                    <a:pt x="415582" y="206337"/>
                    <a:pt x="413596" y="183501"/>
                    <a:pt x="401122" y="166147"/>
                  </a:cubicBezTo>
                  <a:cubicBezTo>
                    <a:pt x="384288" y="143873"/>
                    <a:pt x="355498" y="134203"/>
                    <a:pt x="328607" y="141757"/>
                  </a:cubicBezTo>
                  <a:lnTo>
                    <a:pt x="326536" y="140645"/>
                  </a:lnTo>
                  <a:lnTo>
                    <a:pt x="345133" y="120729"/>
                  </a:lnTo>
                  <a:close/>
                  <a:moveTo>
                    <a:pt x="154280" y="119992"/>
                  </a:moveTo>
                  <a:cubicBezTo>
                    <a:pt x="181553" y="119992"/>
                    <a:pt x="203863" y="141693"/>
                    <a:pt x="204640" y="168960"/>
                  </a:cubicBezTo>
                  <a:cubicBezTo>
                    <a:pt x="205373" y="196226"/>
                    <a:pt x="184272" y="219135"/>
                    <a:pt x="157042" y="220602"/>
                  </a:cubicBezTo>
                  <a:lnTo>
                    <a:pt x="151519" y="220602"/>
                  </a:lnTo>
                  <a:cubicBezTo>
                    <a:pt x="124246" y="219135"/>
                    <a:pt x="103144" y="196226"/>
                    <a:pt x="103921" y="168960"/>
                  </a:cubicBezTo>
                  <a:cubicBezTo>
                    <a:pt x="104655" y="141693"/>
                    <a:pt x="126965" y="119992"/>
                    <a:pt x="154280" y="119992"/>
                  </a:cubicBezTo>
                  <a:close/>
                  <a:moveTo>
                    <a:pt x="157096" y="105331"/>
                  </a:moveTo>
                  <a:lnTo>
                    <a:pt x="156794" y="105417"/>
                  </a:lnTo>
                  <a:lnTo>
                    <a:pt x="156806" y="105417"/>
                  </a:lnTo>
                  <a:lnTo>
                    <a:pt x="121827" y="115878"/>
                  </a:lnTo>
                  <a:cubicBezTo>
                    <a:pt x="111546" y="122584"/>
                    <a:pt x="103170" y="132198"/>
                    <a:pt x="97989" y="143873"/>
                  </a:cubicBezTo>
                  <a:cubicBezTo>
                    <a:pt x="87584" y="167265"/>
                    <a:pt x="91945" y="194543"/>
                    <a:pt x="109042" y="213576"/>
                  </a:cubicBezTo>
                  <a:cubicBezTo>
                    <a:pt x="126139" y="232566"/>
                    <a:pt x="152822" y="239774"/>
                    <a:pt x="177173" y="231919"/>
                  </a:cubicBezTo>
                  <a:cubicBezTo>
                    <a:pt x="201523" y="224107"/>
                    <a:pt x="219009" y="202657"/>
                    <a:pt x="221773" y="177235"/>
                  </a:cubicBezTo>
                  <a:cubicBezTo>
                    <a:pt x="225615" y="141758"/>
                    <a:pt x="200099" y="109776"/>
                    <a:pt x="164609" y="105719"/>
                  </a:cubicBezTo>
                  <a:lnTo>
                    <a:pt x="156806" y="105417"/>
                  </a:lnTo>
                  <a:close/>
                  <a:moveTo>
                    <a:pt x="160377" y="87332"/>
                  </a:moveTo>
                  <a:lnTo>
                    <a:pt x="184568" y="92113"/>
                  </a:lnTo>
                  <a:cubicBezTo>
                    <a:pt x="214403" y="104446"/>
                    <a:pt x="235654" y="133385"/>
                    <a:pt x="236625" y="167568"/>
                  </a:cubicBezTo>
                  <a:lnTo>
                    <a:pt x="232159" y="194002"/>
                  </a:lnTo>
                  <a:lnTo>
                    <a:pt x="198531" y="220121"/>
                  </a:lnTo>
                  <a:cubicBezTo>
                    <a:pt x="194387" y="223358"/>
                    <a:pt x="193610" y="229314"/>
                    <a:pt x="196805" y="233457"/>
                  </a:cubicBezTo>
                  <a:lnTo>
                    <a:pt x="202139" y="236093"/>
                  </a:lnTo>
                  <a:lnTo>
                    <a:pt x="188921" y="245905"/>
                  </a:lnTo>
                  <a:lnTo>
                    <a:pt x="169071" y="251019"/>
                  </a:lnTo>
                  <a:lnTo>
                    <a:pt x="168075" y="247358"/>
                  </a:lnTo>
                  <a:cubicBezTo>
                    <a:pt x="163414" y="244768"/>
                    <a:pt x="157544" y="246365"/>
                    <a:pt x="154912" y="250985"/>
                  </a:cubicBezTo>
                  <a:lnTo>
                    <a:pt x="153933" y="254103"/>
                  </a:lnTo>
                  <a:lnTo>
                    <a:pt x="147554" y="254103"/>
                  </a:lnTo>
                  <a:cubicBezTo>
                    <a:pt x="124779" y="252808"/>
                    <a:pt x="104573" y="242580"/>
                    <a:pt x="90223" y="226972"/>
                  </a:cubicBezTo>
                  <a:lnTo>
                    <a:pt x="82451" y="214423"/>
                  </a:lnTo>
                  <a:lnTo>
                    <a:pt x="86122" y="210021"/>
                  </a:lnTo>
                  <a:lnTo>
                    <a:pt x="84356" y="208556"/>
                  </a:lnTo>
                  <a:lnTo>
                    <a:pt x="92114" y="203660"/>
                  </a:lnTo>
                  <a:cubicBezTo>
                    <a:pt x="96560" y="200898"/>
                    <a:pt x="97941" y="195027"/>
                    <a:pt x="95136" y="190537"/>
                  </a:cubicBezTo>
                  <a:cubicBezTo>
                    <a:pt x="92373" y="186048"/>
                    <a:pt x="86460" y="184710"/>
                    <a:pt x="82014" y="187472"/>
                  </a:cubicBezTo>
                  <a:lnTo>
                    <a:pt x="72432" y="193648"/>
                  </a:lnTo>
                  <a:lnTo>
                    <a:pt x="68026" y="167568"/>
                  </a:lnTo>
                  <a:cubicBezTo>
                    <a:pt x="68997" y="133385"/>
                    <a:pt x="90247" y="104446"/>
                    <a:pt x="120065" y="92113"/>
                  </a:cubicBezTo>
                  <a:lnTo>
                    <a:pt x="122431" y="91645"/>
                  </a:lnTo>
                  <a:lnTo>
                    <a:pt x="108699" y="101734"/>
                  </a:lnTo>
                  <a:cubicBezTo>
                    <a:pt x="104080" y="104712"/>
                    <a:pt x="102915" y="110970"/>
                    <a:pt x="106152" y="115373"/>
                  </a:cubicBezTo>
                  <a:cubicBezTo>
                    <a:pt x="109390" y="119818"/>
                    <a:pt x="115692" y="120595"/>
                    <a:pt x="119923" y="117056"/>
                  </a:cubicBezTo>
                  <a:close/>
                  <a:moveTo>
                    <a:pt x="278022" y="35"/>
                  </a:moveTo>
                  <a:cubicBezTo>
                    <a:pt x="303793" y="774"/>
                    <a:pt x="328423" y="13074"/>
                    <a:pt x="344482" y="34406"/>
                  </a:cubicBezTo>
                  <a:cubicBezTo>
                    <a:pt x="361576" y="57280"/>
                    <a:pt x="364425" y="87794"/>
                    <a:pt x="351907" y="113474"/>
                  </a:cubicBezTo>
                  <a:lnTo>
                    <a:pt x="345133" y="120729"/>
                  </a:lnTo>
                  <a:lnTo>
                    <a:pt x="323859" y="123368"/>
                  </a:lnTo>
                  <a:cubicBezTo>
                    <a:pt x="318377" y="124317"/>
                    <a:pt x="314881" y="129757"/>
                    <a:pt x="316306" y="135153"/>
                  </a:cubicBezTo>
                  <a:lnTo>
                    <a:pt x="326536" y="140645"/>
                  </a:lnTo>
                  <a:lnTo>
                    <a:pt x="311890" y="156331"/>
                  </a:lnTo>
                  <a:cubicBezTo>
                    <a:pt x="309602" y="158014"/>
                    <a:pt x="307314" y="159741"/>
                    <a:pt x="305113" y="161553"/>
                  </a:cubicBezTo>
                  <a:lnTo>
                    <a:pt x="244224" y="208705"/>
                  </a:lnTo>
                  <a:lnTo>
                    <a:pt x="237863" y="206687"/>
                  </a:lnTo>
                  <a:cubicBezTo>
                    <a:pt x="232684" y="206126"/>
                    <a:pt x="227980" y="209882"/>
                    <a:pt x="227419" y="215063"/>
                  </a:cubicBezTo>
                  <a:lnTo>
                    <a:pt x="230701" y="219177"/>
                  </a:lnTo>
                  <a:lnTo>
                    <a:pt x="210143" y="235097"/>
                  </a:lnTo>
                  <a:cubicBezTo>
                    <a:pt x="208503" y="236392"/>
                    <a:pt x="206431" y="237169"/>
                    <a:pt x="204316" y="237169"/>
                  </a:cubicBezTo>
                  <a:lnTo>
                    <a:pt x="202139" y="236093"/>
                  </a:lnTo>
                  <a:lnTo>
                    <a:pt x="214428" y="226972"/>
                  </a:lnTo>
                  <a:cubicBezTo>
                    <a:pt x="221603" y="219168"/>
                    <a:pt x="227314" y="210019"/>
                    <a:pt x="231150" y="199971"/>
                  </a:cubicBezTo>
                  <a:lnTo>
                    <a:pt x="232159" y="194002"/>
                  </a:lnTo>
                  <a:lnTo>
                    <a:pt x="293328" y="146491"/>
                  </a:lnTo>
                  <a:lnTo>
                    <a:pt x="300278" y="141182"/>
                  </a:lnTo>
                  <a:cubicBezTo>
                    <a:pt x="314480" y="132291"/>
                    <a:pt x="326222" y="120034"/>
                    <a:pt x="334467" y="105446"/>
                  </a:cubicBezTo>
                  <a:cubicBezTo>
                    <a:pt x="343791" y="86197"/>
                    <a:pt x="341805" y="63366"/>
                    <a:pt x="329330" y="46015"/>
                  </a:cubicBezTo>
                  <a:cubicBezTo>
                    <a:pt x="312451" y="23788"/>
                    <a:pt x="283701" y="14121"/>
                    <a:pt x="256808" y="21717"/>
                  </a:cubicBezTo>
                  <a:cubicBezTo>
                    <a:pt x="235094" y="27241"/>
                    <a:pt x="216619" y="42779"/>
                    <a:pt x="198704" y="57755"/>
                  </a:cubicBezTo>
                  <a:cubicBezTo>
                    <a:pt x="191668" y="63625"/>
                    <a:pt x="184415" y="69624"/>
                    <a:pt x="177077" y="75062"/>
                  </a:cubicBezTo>
                  <a:lnTo>
                    <a:pt x="160377" y="87332"/>
                  </a:lnTo>
                  <a:lnTo>
                    <a:pt x="152304" y="85736"/>
                  </a:lnTo>
                  <a:lnTo>
                    <a:pt x="122431" y="91645"/>
                  </a:lnTo>
                  <a:lnTo>
                    <a:pt x="165853" y="59740"/>
                  </a:lnTo>
                  <a:cubicBezTo>
                    <a:pt x="172803" y="54691"/>
                    <a:pt x="179451" y="49080"/>
                    <a:pt x="186617" y="43167"/>
                  </a:cubicBezTo>
                  <a:cubicBezTo>
                    <a:pt x="206129" y="26766"/>
                    <a:pt x="226331" y="9805"/>
                    <a:pt x="252146" y="3245"/>
                  </a:cubicBezTo>
                  <a:cubicBezTo>
                    <a:pt x="260715" y="828"/>
                    <a:pt x="269432" y="-211"/>
                    <a:pt x="278022" y="35"/>
                  </a:cubicBezTo>
                  <a:close/>
                </a:path>
              </a:pathLst>
            </a:custGeom>
            <a:solidFill>
              <a:schemeClr val="bg1"/>
            </a:solidFill>
            <a:ln>
              <a:noFill/>
            </a:ln>
          </p:spPr>
        </p:sp>
        <p:sp>
          <p:nvSpPr>
            <p:cNvPr id="12" name="文本框 11">
              <a:extLst>
                <a:ext uri="{FF2B5EF4-FFF2-40B4-BE49-F238E27FC236}">
                  <a16:creationId xmlns:a16="http://schemas.microsoft.com/office/drawing/2014/main" id="{E376FFCA-D689-423C-8FC3-AC7F0A61DB1C}"/>
                </a:ext>
              </a:extLst>
            </p:cNvPr>
            <p:cNvSpPr txBox="1"/>
            <p:nvPr/>
          </p:nvSpPr>
          <p:spPr>
            <a:xfrm>
              <a:off x="3176" y="2993"/>
              <a:ext cx="5572" cy="1307"/>
            </a:xfrm>
            <a:prstGeom prst="rect">
              <a:avLst/>
            </a:prstGeom>
            <a:noFill/>
          </p:spPr>
          <p:txBody>
            <a:bodyPr wrap="square" rtlCol="0">
              <a:spAutoFit/>
            </a:bodyPr>
            <a:lstStyle/>
            <a:p>
              <a:pPr algn="l">
                <a:lnSpc>
                  <a:spcPct val="200000"/>
                </a:lnSpc>
              </a:pPr>
              <a:r>
                <a:rPr lang="zh-CN" altLang="en-US" sz="1200" dirty="0">
                  <a:solidFill>
                    <a:schemeClr val="bg1"/>
                  </a:solidFill>
                  <a:latin typeface="汉仪正圆 55简" panose="00020600040101010101" charset="-122"/>
                  <a:ea typeface="汉仪正圆 55简" panose="00020600040101010101" charset="-122"/>
                </a:rPr>
                <a:t>在这里输入你需要的文本内容在这里输入你需要的文本内容</a:t>
              </a:r>
              <a:r>
                <a:rPr lang="zh-CN" altLang="en-US" sz="1200" dirty="0">
                  <a:solidFill>
                    <a:schemeClr val="bg1"/>
                  </a:solidFill>
                  <a:latin typeface="汉仪正圆 55简" panose="00020600040101010101" charset="-122"/>
                  <a:ea typeface="汉仪正圆 55简" panose="00020600040101010101" charset="-122"/>
                  <a:sym typeface="+mn-ea"/>
                </a:rPr>
                <a:t>在这里输入你需要的文本内容</a:t>
              </a:r>
              <a:endParaRPr lang="zh-CN" altLang="en-US" sz="1200" dirty="0">
                <a:solidFill>
                  <a:schemeClr val="bg1"/>
                </a:solidFill>
                <a:latin typeface="汉仪正圆 55简" panose="00020600040101010101" charset="-122"/>
                <a:ea typeface="汉仪正圆 55简" panose="00020600040101010101" charset="-122"/>
              </a:endParaRPr>
            </a:p>
          </p:txBody>
        </p:sp>
      </p:grpSp>
      <p:grpSp>
        <p:nvGrpSpPr>
          <p:cNvPr id="13" name="组合 13">
            <a:extLst>
              <a:ext uri="{FF2B5EF4-FFF2-40B4-BE49-F238E27FC236}">
                <a16:creationId xmlns:a16="http://schemas.microsoft.com/office/drawing/2014/main" id="{BF3BE3BB-22B1-49FC-8BB7-69A07AC3EE85}"/>
              </a:ext>
            </a:extLst>
          </p:cNvPr>
          <p:cNvGrpSpPr/>
          <p:nvPr/>
        </p:nvGrpSpPr>
        <p:grpSpPr>
          <a:xfrm>
            <a:off x="608360" y="4926108"/>
            <a:ext cx="4730750" cy="1112520"/>
            <a:chOff x="1466" y="2824"/>
            <a:chExt cx="7450" cy="1752"/>
          </a:xfrm>
        </p:grpSpPr>
        <p:sp>
          <p:nvSpPr>
            <p:cNvPr id="14" name="圆角矩形 40">
              <a:extLst>
                <a:ext uri="{FF2B5EF4-FFF2-40B4-BE49-F238E27FC236}">
                  <a16:creationId xmlns:a16="http://schemas.microsoft.com/office/drawing/2014/main" id="{4DBBBFD7-7A88-4B48-8885-1B42933006B9}"/>
                </a:ext>
              </a:extLst>
            </p:cNvPr>
            <p:cNvSpPr/>
            <p:nvPr/>
          </p:nvSpPr>
          <p:spPr>
            <a:xfrm>
              <a:off x="1466" y="2824"/>
              <a:ext cx="7450" cy="1752"/>
            </a:xfrm>
            <a:prstGeom prst="roundRect">
              <a:avLst>
                <a:gd name="adj" fmla="val 32363"/>
              </a:avLst>
            </a:prstGeom>
            <a:noFill/>
            <a:ln>
              <a:solidFill>
                <a:srgbClr val="00D0C7"/>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328DCF-15A0-48BA-A592-3ED4A0581953}"/>
                </a:ext>
              </a:extLst>
            </p:cNvPr>
            <p:cNvSpPr/>
            <p:nvPr/>
          </p:nvSpPr>
          <p:spPr>
            <a:xfrm>
              <a:off x="1725" y="3100"/>
              <a:ext cx="1200" cy="120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iconfont-11117-5703307">
              <a:extLst>
                <a:ext uri="{FF2B5EF4-FFF2-40B4-BE49-F238E27FC236}">
                  <a16:creationId xmlns:a16="http://schemas.microsoft.com/office/drawing/2014/main" id="{57FE2D84-B592-477F-806C-93BE163A1546}"/>
                </a:ext>
              </a:extLst>
            </p:cNvPr>
            <p:cNvSpPr>
              <a:spLocks noChangeAspect="1"/>
            </p:cNvSpPr>
            <p:nvPr/>
          </p:nvSpPr>
          <p:spPr bwMode="auto">
            <a:xfrm>
              <a:off x="1956" y="3330"/>
              <a:ext cx="736" cy="740"/>
            </a:xfrm>
            <a:custGeom>
              <a:avLst/>
              <a:gdLst>
                <a:gd name="connsiteX0" fmla="*/ 353010 w 401970"/>
                <a:gd name="connsiteY0" fmla="*/ 334988 h 403627"/>
                <a:gd name="connsiteX1" fmla="*/ 365960 w 401970"/>
                <a:gd name="connsiteY1" fmla="*/ 338830 h 403627"/>
                <a:gd name="connsiteX2" fmla="*/ 400361 w 401970"/>
                <a:gd name="connsiteY2" fmla="*/ 390148 h 403627"/>
                <a:gd name="connsiteX3" fmla="*/ 400836 w 401970"/>
                <a:gd name="connsiteY3" fmla="*/ 399687 h 403627"/>
                <a:gd name="connsiteX4" fmla="*/ 392937 w 401970"/>
                <a:gd name="connsiteY4" fmla="*/ 403614 h 403627"/>
                <a:gd name="connsiteX5" fmla="*/ 9039 w 401970"/>
                <a:gd name="connsiteY5" fmla="*/ 403614 h 403627"/>
                <a:gd name="connsiteX6" fmla="*/ 1614 w 401970"/>
                <a:gd name="connsiteY6" fmla="*/ 389673 h 403627"/>
                <a:gd name="connsiteX7" fmla="*/ 32951 w 401970"/>
                <a:gd name="connsiteY7" fmla="*/ 342930 h 403627"/>
                <a:gd name="connsiteX8" fmla="*/ 45426 w 401970"/>
                <a:gd name="connsiteY8" fmla="*/ 340427 h 403627"/>
                <a:gd name="connsiteX9" fmla="*/ 47800 w 401970"/>
                <a:gd name="connsiteY9" fmla="*/ 352900 h 403627"/>
                <a:gd name="connsiteX10" fmla="*/ 25786 w 401970"/>
                <a:gd name="connsiteY10" fmla="*/ 385703 h 403627"/>
                <a:gd name="connsiteX11" fmla="*/ 376146 w 401970"/>
                <a:gd name="connsiteY11" fmla="*/ 385703 h 403627"/>
                <a:gd name="connsiteX12" fmla="*/ 350982 w 401970"/>
                <a:gd name="connsiteY12" fmla="*/ 348368 h 403627"/>
                <a:gd name="connsiteX13" fmla="*/ 353010 w 401970"/>
                <a:gd name="connsiteY13" fmla="*/ 334988 h 403627"/>
                <a:gd name="connsiteX14" fmla="*/ 353485 w 401970"/>
                <a:gd name="connsiteY14" fmla="*/ 264895 h 403627"/>
                <a:gd name="connsiteX15" fmla="*/ 365960 w 401970"/>
                <a:gd name="connsiteY15" fmla="*/ 267269 h 403627"/>
                <a:gd name="connsiteX16" fmla="*/ 400361 w 401970"/>
                <a:gd name="connsiteY16" fmla="*/ 318630 h 403627"/>
                <a:gd name="connsiteX17" fmla="*/ 400836 w 401970"/>
                <a:gd name="connsiteY17" fmla="*/ 328169 h 403627"/>
                <a:gd name="connsiteX18" fmla="*/ 392937 w 401970"/>
                <a:gd name="connsiteY18" fmla="*/ 333003 h 403627"/>
                <a:gd name="connsiteX19" fmla="*/ 9039 w 401970"/>
                <a:gd name="connsiteY19" fmla="*/ 333003 h 403627"/>
                <a:gd name="connsiteX20" fmla="*/ 1614 w 401970"/>
                <a:gd name="connsiteY20" fmla="*/ 319105 h 403627"/>
                <a:gd name="connsiteX21" fmla="*/ 35973 w 401970"/>
                <a:gd name="connsiteY21" fmla="*/ 267787 h 403627"/>
                <a:gd name="connsiteX22" fmla="*/ 47584 w 401970"/>
                <a:gd name="connsiteY22" fmla="*/ 266017 h 403627"/>
                <a:gd name="connsiteX23" fmla="*/ 50951 w 401970"/>
                <a:gd name="connsiteY23" fmla="*/ 277282 h 403627"/>
                <a:gd name="connsiteX24" fmla="*/ 25786 w 401970"/>
                <a:gd name="connsiteY24" fmla="*/ 314616 h 403627"/>
                <a:gd name="connsiteX25" fmla="*/ 376146 w 401970"/>
                <a:gd name="connsiteY25" fmla="*/ 314616 h 403627"/>
                <a:gd name="connsiteX26" fmla="*/ 350982 w 401970"/>
                <a:gd name="connsiteY26" fmla="*/ 277282 h 403627"/>
                <a:gd name="connsiteX27" fmla="*/ 353485 w 401970"/>
                <a:gd name="connsiteY27" fmla="*/ 264895 h 403627"/>
                <a:gd name="connsiteX28" fmla="*/ 259883 w 401970"/>
                <a:gd name="connsiteY28" fmla="*/ 158891 h 403627"/>
                <a:gd name="connsiteX29" fmla="*/ 277653 w 401970"/>
                <a:gd name="connsiteY29" fmla="*/ 158891 h 403627"/>
                <a:gd name="connsiteX30" fmla="*/ 277490 w 401970"/>
                <a:gd name="connsiteY30" fmla="*/ 159232 h 403627"/>
                <a:gd name="connsiteX31" fmla="*/ 276323 w 401970"/>
                <a:gd name="connsiteY31" fmla="*/ 207726 h 403627"/>
                <a:gd name="connsiteX32" fmla="*/ 268813 w 401970"/>
                <a:gd name="connsiteY32" fmla="*/ 217908 h 403627"/>
                <a:gd name="connsiteX33" fmla="*/ 267475 w 401970"/>
                <a:gd name="connsiteY33" fmla="*/ 218038 h 403627"/>
                <a:gd name="connsiteX34" fmla="*/ 258627 w 401970"/>
                <a:gd name="connsiteY34" fmla="*/ 210401 h 403627"/>
                <a:gd name="connsiteX35" fmla="*/ 256835 w 401970"/>
                <a:gd name="connsiteY35" fmla="*/ 178375 h 403627"/>
                <a:gd name="connsiteX36" fmla="*/ 192030 w 401970"/>
                <a:gd name="connsiteY36" fmla="*/ 158891 h 403627"/>
                <a:gd name="connsiteX37" fmla="*/ 209941 w 401970"/>
                <a:gd name="connsiteY37" fmla="*/ 158891 h 403627"/>
                <a:gd name="connsiteX38" fmla="*/ 209941 w 401970"/>
                <a:gd name="connsiteY38" fmla="*/ 222093 h 403627"/>
                <a:gd name="connsiteX39" fmla="*/ 201007 w 401970"/>
                <a:gd name="connsiteY39" fmla="*/ 231068 h 403627"/>
                <a:gd name="connsiteX40" fmla="*/ 192030 w 401970"/>
                <a:gd name="connsiteY40" fmla="*/ 222093 h 403627"/>
                <a:gd name="connsiteX41" fmla="*/ 129625 w 401970"/>
                <a:gd name="connsiteY41" fmla="*/ 158891 h 403627"/>
                <a:gd name="connsiteX42" fmla="*/ 147715 w 401970"/>
                <a:gd name="connsiteY42" fmla="*/ 158891 h 403627"/>
                <a:gd name="connsiteX43" fmla="*/ 150864 w 401970"/>
                <a:gd name="connsiteY43" fmla="*/ 179011 h 403627"/>
                <a:gd name="connsiteX44" fmla="*/ 149084 w 401970"/>
                <a:gd name="connsiteY44" fmla="*/ 211048 h 403627"/>
                <a:gd name="connsiteX45" fmla="*/ 140236 w 401970"/>
                <a:gd name="connsiteY45" fmla="*/ 218599 h 403627"/>
                <a:gd name="connsiteX46" fmla="*/ 138898 w 401970"/>
                <a:gd name="connsiteY46" fmla="*/ 218599 h 403627"/>
                <a:gd name="connsiteX47" fmla="*/ 131345 w 401970"/>
                <a:gd name="connsiteY47" fmla="*/ 208502 h 403627"/>
                <a:gd name="connsiteX48" fmla="*/ 130184 w 401970"/>
                <a:gd name="connsiteY48" fmla="*/ 160062 h 403627"/>
                <a:gd name="connsiteX49" fmla="*/ 209941 w 401970"/>
                <a:gd name="connsiteY49" fmla="*/ 140807 h 403627"/>
                <a:gd name="connsiteX50" fmla="*/ 266958 w 401970"/>
                <a:gd name="connsiteY50" fmla="*/ 140807 h 403627"/>
                <a:gd name="connsiteX51" fmla="*/ 260897 w 401970"/>
                <a:gd name="connsiteY51" fmla="*/ 152407 h 403627"/>
                <a:gd name="connsiteX52" fmla="*/ 259883 w 401970"/>
                <a:gd name="connsiteY52" fmla="*/ 158891 h 403627"/>
                <a:gd name="connsiteX53" fmla="*/ 209941 w 401970"/>
                <a:gd name="connsiteY53" fmla="*/ 158891 h 403627"/>
                <a:gd name="connsiteX54" fmla="*/ 140424 w 401970"/>
                <a:gd name="connsiteY54" fmla="*/ 140807 h 403627"/>
                <a:gd name="connsiteX55" fmla="*/ 192030 w 401970"/>
                <a:gd name="connsiteY55" fmla="*/ 140807 h 403627"/>
                <a:gd name="connsiteX56" fmla="*/ 192030 w 401970"/>
                <a:gd name="connsiteY56" fmla="*/ 158891 h 403627"/>
                <a:gd name="connsiteX57" fmla="*/ 147715 w 401970"/>
                <a:gd name="connsiteY57" fmla="*/ 158891 h 403627"/>
                <a:gd name="connsiteX58" fmla="*/ 146795 w 401970"/>
                <a:gd name="connsiteY58" fmla="*/ 153018 h 403627"/>
                <a:gd name="connsiteX59" fmla="*/ 77885 w 401970"/>
                <a:gd name="connsiteY59" fmla="*/ 140807 h 403627"/>
                <a:gd name="connsiteX60" fmla="*/ 120993 w 401970"/>
                <a:gd name="connsiteY60" fmla="*/ 140807 h 403627"/>
                <a:gd name="connsiteX61" fmla="*/ 129625 w 401970"/>
                <a:gd name="connsiteY61" fmla="*/ 158891 h 403627"/>
                <a:gd name="connsiteX62" fmla="*/ 82676 w 401970"/>
                <a:gd name="connsiteY62" fmla="*/ 158891 h 403627"/>
                <a:gd name="connsiteX63" fmla="*/ 25786 w 401970"/>
                <a:gd name="connsiteY63" fmla="*/ 243573 h 403627"/>
                <a:gd name="connsiteX64" fmla="*/ 376060 w 401970"/>
                <a:gd name="connsiteY64" fmla="*/ 243573 h 403627"/>
                <a:gd name="connsiteX65" fmla="*/ 318911 w 401970"/>
                <a:gd name="connsiteY65" fmla="*/ 158891 h 403627"/>
                <a:gd name="connsiteX66" fmla="*/ 277653 w 401970"/>
                <a:gd name="connsiteY66" fmla="*/ 158891 h 403627"/>
                <a:gd name="connsiteX67" fmla="*/ 286281 w 401970"/>
                <a:gd name="connsiteY67" fmla="*/ 140807 h 403627"/>
                <a:gd name="connsiteX68" fmla="*/ 324048 w 401970"/>
                <a:gd name="connsiteY68" fmla="*/ 140807 h 403627"/>
                <a:gd name="connsiteX69" fmla="*/ 331472 w 401970"/>
                <a:gd name="connsiteY69" fmla="*/ 144778 h 403627"/>
                <a:gd name="connsiteX70" fmla="*/ 400361 w 401970"/>
                <a:gd name="connsiteY70" fmla="*/ 247371 h 403627"/>
                <a:gd name="connsiteX71" fmla="*/ 400836 w 401970"/>
                <a:gd name="connsiteY71" fmla="*/ 256910 h 403627"/>
                <a:gd name="connsiteX72" fmla="*/ 392937 w 401970"/>
                <a:gd name="connsiteY72" fmla="*/ 261269 h 403627"/>
                <a:gd name="connsiteX73" fmla="*/ 9039 w 401970"/>
                <a:gd name="connsiteY73" fmla="*/ 261269 h 403627"/>
                <a:gd name="connsiteX74" fmla="*/ 1614 w 401970"/>
                <a:gd name="connsiteY74" fmla="*/ 247371 h 403627"/>
                <a:gd name="connsiteX75" fmla="*/ 70461 w 401970"/>
                <a:gd name="connsiteY75" fmla="*/ 144778 h 403627"/>
                <a:gd name="connsiteX76" fmla="*/ 77885 w 401970"/>
                <a:gd name="connsiteY76" fmla="*/ 140807 h 403627"/>
                <a:gd name="connsiteX77" fmla="*/ 192030 w 401970"/>
                <a:gd name="connsiteY77" fmla="*/ 95405 h 403627"/>
                <a:gd name="connsiteX78" fmla="*/ 200988 w 401970"/>
                <a:gd name="connsiteY78" fmla="*/ 98121 h 403627"/>
                <a:gd name="connsiteX79" fmla="*/ 209941 w 401970"/>
                <a:gd name="connsiteY79" fmla="*/ 96316 h 403627"/>
                <a:gd name="connsiteX80" fmla="*/ 209941 w 401970"/>
                <a:gd name="connsiteY80" fmla="*/ 140807 h 403627"/>
                <a:gd name="connsiteX81" fmla="*/ 192030 w 401970"/>
                <a:gd name="connsiteY81" fmla="*/ 140807 h 403627"/>
                <a:gd name="connsiteX82" fmla="*/ 306580 w 401970"/>
                <a:gd name="connsiteY82" fmla="*/ 95337 h 403627"/>
                <a:gd name="connsiteX83" fmla="*/ 307343 w 401970"/>
                <a:gd name="connsiteY83" fmla="*/ 102998 h 403627"/>
                <a:gd name="connsiteX84" fmla="*/ 314244 w 401970"/>
                <a:gd name="connsiteY84" fmla="*/ 111419 h 403627"/>
                <a:gd name="connsiteX85" fmla="*/ 308552 w 401970"/>
                <a:gd name="connsiteY85" fmla="*/ 114279 h 403627"/>
                <a:gd name="connsiteX86" fmla="*/ 291710 w 401970"/>
                <a:gd name="connsiteY86" fmla="*/ 129430 h 403627"/>
                <a:gd name="connsiteX87" fmla="*/ 286281 w 401970"/>
                <a:gd name="connsiteY87" fmla="*/ 140807 h 403627"/>
                <a:gd name="connsiteX88" fmla="*/ 266958 w 401970"/>
                <a:gd name="connsiteY88" fmla="*/ 140807 h 403627"/>
                <a:gd name="connsiteX89" fmla="*/ 279700 w 401970"/>
                <a:gd name="connsiteY89" fmla="*/ 116422 h 403627"/>
                <a:gd name="connsiteX90" fmla="*/ 301272 w 401970"/>
                <a:gd name="connsiteY90" fmla="*/ 98000 h 403627"/>
                <a:gd name="connsiteX91" fmla="*/ 95824 w 401970"/>
                <a:gd name="connsiteY91" fmla="*/ 93386 h 403627"/>
                <a:gd name="connsiteX92" fmla="*/ 127989 w 401970"/>
                <a:gd name="connsiteY92" fmla="*/ 116977 h 403627"/>
                <a:gd name="connsiteX93" fmla="*/ 140424 w 401970"/>
                <a:gd name="connsiteY93" fmla="*/ 140807 h 403627"/>
                <a:gd name="connsiteX94" fmla="*/ 120993 w 401970"/>
                <a:gd name="connsiteY94" fmla="*/ 140807 h 403627"/>
                <a:gd name="connsiteX95" fmla="*/ 115937 w 401970"/>
                <a:gd name="connsiteY95" fmla="*/ 130212 h 403627"/>
                <a:gd name="connsiteX96" fmla="*/ 90040 w 401970"/>
                <a:gd name="connsiteY96" fmla="*/ 110429 h 403627"/>
                <a:gd name="connsiteX97" fmla="*/ 88297 w 401970"/>
                <a:gd name="connsiteY97" fmla="*/ 106401 h 403627"/>
                <a:gd name="connsiteX98" fmla="*/ 93069 w 401970"/>
                <a:gd name="connsiteY98" fmla="*/ 94908 h 403627"/>
                <a:gd name="connsiteX99" fmla="*/ 346061 w 401970"/>
                <a:gd name="connsiteY99" fmla="*/ 62987 h 403627"/>
                <a:gd name="connsiteX100" fmla="*/ 323875 w 401970"/>
                <a:gd name="connsiteY100" fmla="*/ 77792 h 403627"/>
                <a:gd name="connsiteX101" fmla="*/ 329055 w 401970"/>
                <a:gd name="connsiteY101" fmla="*/ 103947 h 403627"/>
                <a:gd name="connsiteX102" fmla="*/ 355255 w 401970"/>
                <a:gd name="connsiteY102" fmla="*/ 109170 h 403627"/>
                <a:gd name="connsiteX103" fmla="*/ 370060 w 401970"/>
                <a:gd name="connsiteY103" fmla="*/ 86985 h 403627"/>
                <a:gd name="connsiteX104" fmla="*/ 346061 w 401970"/>
                <a:gd name="connsiteY104" fmla="*/ 62987 h 403627"/>
                <a:gd name="connsiteX105" fmla="*/ 54447 w 401970"/>
                <a:gd name="connsiteY105" fmla="*/ 62987 h 403627"/>
                <a:gd name="connsiteX106" fmla="*/ 32304 w 401970"/>
                <a:gd name="connsiteY106" fmla="*/ 77792 h 403627"/>
                <a:gd name="connsiteX107" fmla="*/ 37483 w 401970"/>
                <a:gd name="connsiteY107" fmla="*/ 103947 h 403627"/>
                <a:gd name="connsiteX108" fmla="*/ 63641 w 401970"/>
                <a:gd name="connsiteY108" fmla="*/ 109170 h 403627"/>
                <a:gd name="connsiteX109" fmla="*/ 78489 w 401970"/>
                <a:gd name="connsiteY109" fmla="*/ 86985 h 403627"/>
                <a:gd name="connsiteX110" fmla="*/ 54447 w 401970"/>
                <a:gd name="connsiteY110" fmla="*/ 62987 h 403627"/>
                <a:gd name="connsiteX111" fmla="*/ 337865 w 401970"/>
                <a:gd name="connsiteY111" fmla="*/ 45874 h 403627"/>
                <a:gd name="connsiteX112" fmla="*/ 362075 w 401970"/>
                <a:gd name="connsiteY112" fmla="*/ 48270 h 403627"/>
                <a:gd name="connsiteX113" fmla="*/ 387973 w 401970"/>
                <a:gd name="connsiteY113" fmla="*/ 86985 h 403627"/>
                <a:gd name="connsiteX114" fmla="*/ 346061 w 401970"/>
                <a:gd name="connsiteY114" fmla="*/ 128894 h 403627"/>
                <a:gd name="connsiteX115" fmla="*/ 322769 w 401970"/>
                <a:gd name="connsiteY115" fmla="*/ 121821 h 403627"/>
                <a:gd name="connsiteX116" fmla="*/ 314244 w 401970"/>
                <a:gd name="connsiteY116" fmla="*/ 111419 h 403627"/>
                <a:gd name="connsiteX117" fmla="*/ 317585 w 401970"/>
                <a:gd name="connsiteY117" fmla="*/ 109739 h 403627"/>
                <a:gd name="connsiteX118" fmla="*/ 323239 w 401970"/>
                <a:gd name="connsiteY118" fmla="*/ 98391 h 403627"/>
                <a:gd name="connsiteX119" fmla="*/ 311845 w 401970"/>
                <a:gd name="connsiteY119" fmla="*/ 92696 h 403627"/>
                <a:gd name="connsiteX120" fmla="*/ 306580 w 401970"/>
                <a:gd name="connsiteY120" fmla="*/ 95337 h 403627"/>
                <a:gd name="connsiteX121" fmla="*/ 304932 w 401970"/>
                <a:gd name="connsiteY121" fmla="*/ 78806 h 403627"/>
                <a:gd name="connsiteX122" fmla="*/ 316408 w 401970"/>
                <a:gd name="connsiteY122" fmla="*/ 57333 h 403627"/>
                <a:gd name="connsiteX123" fmla="*/ 337865 w 401970"/>
                <a:gd name="connsiteY123" fmla="*/ 45874 h 403627"/>
                <a:gd name="connsiteX124" fmla="*/ 46294 w 401970"/>
                <a:gd name="connsiteY124" fmla="*/ 45874 h 403627"/>
                <a:gd name="connsiteX125" fmla="*/ 70504 w 401970"/>
                <a:gd name="connsiteY125" fmla="*/ 48270 h 403627"/>
                <a:gd name="connsiteX126" fmla="*/ 96359 w 401970"/>
                <a:gd name="connsiteY126" fmla="*/ 86985 h 403627"/>
                <a:gd name="connsiteX127" fmla="*/ 93069 w 401970"/>
                <a:gd name="connsiteY127" fmla="*/ 94908 h 403627"/>
                <a:gd name="connsiteX128" fmla="*/ 85206 w 401970"/>
                <a:gd name="connsiteY128" fmla="*/ 99254 h 403627"/>
                <a:gd name="connsiteX129" fmla="*/ 88297 w 401970"/>
                <a:gd name="connsiteY129" fmla="*/ 106401 h 403627"/>
                <a:gd name="connsiteX130" fmla="*/ 84063 w 401970"/>
                <a:gd name="connsiteY130" fmla="*/ 116599 h 403627"/>
                <a:gd name="connsiteX131" fmla="*/ 54447 w 401970"/>
                <a:gd name="connsiteY131" fmla="*/ 128894 h 403627"/>
                <a:gd name="connsiteX132" fmla="*/ 15729 w 401970"/>
                <a:gd name="connsiteY132" fmla="*/ 102998 h 403627"/>
                <a:gd name="connsiteX133" fmla="*/ 24837 w 401970"/>
                <a:gd name="connsiteY133" fmla="*/ 57333 h 403627"/>
                <a:gd name="connsiteX134" fmla="*/ 46294 w 401970"/>
                <a:gd name="connsiteY134" fmla="*/ 45874 h 403627"/>
                <a:gd name="connsiteX135" fmla="*/ 200988 w 401970"/>
                <a:gd name="connsiteY135" fmla="*/ 18014 h 403627"/>
                <a:gd name="connsiteX136" fmla="*/ 172112 w 401970"/>
                <a:gd name="connsiteY136" fmla="*/ 37177 h 403627"/>
                <a:gd name="connsiteX137" fmla="*/ 178802 w 401970"/>
                <a:gd name="connsiteY137" fmla="*/ 71145 h 403627"/>
                <a:gd name="connsiteX138" fmla="*/ 212772 w 401970"/>
                <a:gd name="connsiteY138" fmla="*/ 77964 h 403627"/>
                <a:gd name="connsiteX139" fmla="*/ 232023 w 401970"/>
                <a:gd name="connsiteY139" fmla="*/ 49176 h 403627"/>
                <a:gd name="connsiteX140" fmla="*/ 200988 w 401970"/>
                <a:gd name="connsiteY140" fmla="*/ 18014 h 403627"/>
                <a:gd name="connsiteX141" fmla="*/ 191449 w 401970"/>
                <a:gd name="connsiteY141" fmla="*/ 933 h 403627"/>
                <a:gd name="connsiteX142" fmla="*/ 219807 w 401970"/>
                <a:gd name="connsiteY142" fmla="*/ 3771 h 403627"/>
                <a:gd name="connsiteX143" fmla="*/ 250022 w 401970"/>
                <a:gd name="connsiteY143" fmla="*/ 49176 h 403627"/>
                <a:gd name="connsiteX144" fmla="*/ 220043 w 401970"/>
                <a:gd name="connsiteY144" fmla="*/ 94279 h 403627"/>
                <a:gd name="connsiteX145" fmla="*/ 209941 w 401970"/>
                <a:gd name="connsiteY145" fmla="*/ 96316 h 403627"/>
                <a:gd name="connsiteX146" fmla="*/ 209941 w 401970"/>
                <a:gd name="connsiteY146" fmla="*/ 88813 h 403627"/>
                <a:gd name="connsiteX147" fmla="*/ 201007 w 401970"/>
                <a:gd name="connsiteY147" fmla="*/ 79838 h 403627"/>
                <a:gd name="connsiteX148" fmla="*/ 192030 w 401970"/>
                <a:gd name="connsiteY148" fmla="*/ 88813 h 403627"/>
                <a:gd name="connsiteX149" fmla="*/ 192030 w 401970"/>
                <a:gd name="connsiteY149" fmla="*/ 95405 h 403627"/>
                <a:gd name="connsiteX150" fmla="*/ 173709 w 401970"/>
                <a:gd name="connsiteY150" fmla="*/ 89850 h 403627"/>
                <a:gd name="connsiteX151" fmla="*/ 155623 w 401970"/>
                <a:gd name="connsiteY151" fmla="*/ 67821 h 403627"/>
                <a:gd name="connsiteX152" fmla="*/ 166328 w 401970"/>
                <a:gd name="connsiteY152" fmla="*/ 14345 h 403627"/>
                <a:gd name="connsiteX153" fmla="*/ 191449 w 401970"/>
                <a:gd name="connsiteY153" fmla="*/ 933 h 40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401970" h="403627">
                  <a:moveTo>
                    <a:pt x="353010" y="334988"/>
                  </a:moveTo>
                  <a:cubicBezTo>
                    <a:pt x="357586" y="332053"/>
                    <a:pt x="363715" y="333866"/>
                    <a:pt x="365960" y="338830"/>
                  </a:cubicBezTo>
                  <a:lnTo>
                    <a:pt x="400361" y="390148"/>
                  </a:lnTo>
                  <a:cubicBezTo>
                    <a:pt x="402303" y="392997"/>
                    <a:pt x="402519" y="396709"/>
                    <a:pt x="400836" y="399687"/>
                  </a:cubicBezTo>
                  <a:cubicBezTo>
                    <a:pt x="399066" y="402320"/>
                    <a:pt x="396045" y="403787"/>
                    <a:pt x="392937" y="403614"/>
                  </a:cubicBezTo>
                  <a:lnTo>
                    <a:pt x="9039" y="403614"/>
                  </a:lnTo>
                  <a:cubicBezTo>
                    <a:pt x="1917" y="403571"/>
                    <a:pt x="-2357" y="395630"/>
                    <a:pt x="1614" y="389673"/>
                  </a:cubicBezTo>
                  <a:lnTo>
                    <a:pt x="32951" y="342930"/>
                  </a:lnTo>
                  <a:cubicBezTo>
                    <a:pt x="35843" y="339045"/>
                    <a:pt x="41239" y="337966"/>
                    <a:pt x="45426" y="340427"/>
                  </a:cubicBezTo>
                  <a:cubicBezTo>
                    <a:pt x="49267" y="343405"/>
                    <a:pt x="50303" y="348757"/>
                    <a:pt x="47800" y="352900"/>
                  </a:cubicBezTo>
                  <a:lnTo>
                    <a:pt x="25786" y="385703"/>
                  </a:lnTo>
                  <a:lnTo>
                    <a:pt x="376146" y="385703"/>
                  </a:lnTo>
                  <a:lnTo>
                    <a:pt x="350982" y="348368"/>
                  </a:lnTo>
                  <a:cubicBezTo>
                    <a:pt x="347442" y="344225"/>
                    <a:pt x="348392" y="337880"/>
                    <a:pt x="353010" y="334988"/>
                  </a:cubicBezTo>
                  <a:close/>
                  <a:moveTo>
                    <a:pt x="353485" y="264895"/>
                  </a:moveTo>
                  <a:cubicBezTo>
                    <a:pt x="357629" y="262391"/>
                    <a:pt x="363024" y="263427"/>
                    <a:pt x="365960" y="267269"/>
                  </a:cubicBezTo>
                  <a:lnTo>
                    <a:pt x="400361" y="318630"/>
                  </a:lnTo>
                  <a:cubicBezTo>
                    <a:pt x="402217" y="321479"/>
                    <a:pt x="402390" y="325104"/>
                    <a:pt x="400836" y="328169"/>
                  </a:cubicBezTo>
                  <a:cubicBezTo>
                    <a:pt x="399282" y="331104"/>
                    <a:pt x="396261" y="333003"/>
                    <a:pt x="392937" y="333003"/>
                  </a:cubicBezTo>
                  <a:lnTo>
                    <a:pt x="9039" y="333003"/>
                  </a:lnTo>
                  <a:cubicBezTo>
                    <a:pt x="1787" y="333132"/>
                    <a:pt x="-2529" y="325018"/>
                    <a:pt x="1614" y="319105"/>
                  </a:cubicBezTo>
                  <a:lnTo>
                    <a:pt x="35973" y="267787"/>
                  </a:lnTo>
                  <a:cubicBezTo>
                    <a:pt x="38865" y="264377"/>
                    <a:pt x="43829" y="263643"/>
                    <a:pt x="47584" y="266017"/>
                  </a:cubicBezTo>
                  <a:cubicBezTo>
                    <a:pt x="51339" y="268434"/>
                    <a:pt x="52807" y="273225"/>
                    <a:pt x="50951" y="277282"/>
                  </a:cubicBezTo>
                  <a:lnTo>
                    <a:pt x="25786" y="314616"/>
                  </a:lnTo>
                  <a:lnTo>
                    <a:pt x="376146" y="314616"/>
                  </a:lnTo>
                  <a:lnTo>
                    <a:pt x="350982" y="277282"/>
                  </a:lnTo>
                  <a:cubicBezTo>
                    <a:pt x="348262" y="273182"/>
                    <a:pt x="349385" y="267657"/>
                    <a:pt x="353485" y="264895"/>
                  </a:cubicBezTo>
                  <a:close/>
                  <a:moveTo>
                    <a:pt x="259883" y="158891"/>
                  </a:moveTo>
                  <a:lnTo>
                    <a:pt x="277653" y="158891"/>
                  </a:lnTo>
                  <a:lnTo>
                    <a:pt x="277490" y="159232"/>
                  </a:lnTo>
                  <a:cubicBezTo>
                    <a:pt x="274346" y="172057"/>
                    <a:pt x="273377" y="187997"/>
                    <a:pt x="276323" y="207726"/>
                  </a:cubicBezTo>
                  <a:cubicBezTo>
                    <a:pt x="277143" y="212644"/>
                    <a:pt x="273734" y="217218"/>
                    <a:pt x="268813" y="217908"/>
                  </a:cubicBezTo>
                  <a:lnTo>
                    <a:pt x="267475" y="218038"/>
                  </a:lnTo>
                  <a:cubicBezTo>
                    <a:pt x="263030" y="218038"/>
                    <a:pt x="259275" y="214758"/>
                    <a:pt x="258627" y="210401"/>
                  </a:cubicBezTo>
                  <a:cubicBezTo>
                    <a:pt x="256863" y="198654"/>
                    <a:pt x="256361" y="188010"/>
                    <a:pt x="256835" y="178375"/>
                  </a:cubicBezTo>
                  <a:close/>
                  <a:moveTo>
                    <a:pt x="192030" y="158891"/>
                  </a:moveTo>
                  <a:lnTo>
                    <a:pt x="209941" y="158891"/>
                  </a:lnTo>
                  <a:lnTo>
                    <a:pt x="209941" y="222093"/>
                  </a:lnTo>
                  <a:cubicBezTo>
                    <a:pt x="209941" y="227055"/>
                    <a:pt x="205927" y="231068"/>
                    <a:pt x="201007" y="231068"/>
                  </a:cubicBezTo>
                  <a:cubicBezTo>
                    <a:pt x="196044" y="231068"/>
                    <a:pt x="192030" y="227055"/>
                    <a:pt x="192030" y="222093"/>
                  </a:cubicBezTo>
                  <a:close/>
                  <a:moveTo>
                    <a:pt x="129625" y="158891"/>
                  </a:moveTo>
                  <a:lnTo>
                    <a:pt x="147715" y="158891"/>
                  </a:lnTo>
                  <a:lnTo>
                    <a:pt x="150864" y="179011"/>
                  </a:lnTo>
                  <a:cubicBezTo>
                    <a:pt x="151341" y="188653"/>
                    <a:pt x="150843" y="199301"/>
                    <a:pt x="149084" y="211048"/>
                  </a:cubicBezTo>
                  <a:cubicBezTo>
                    <a:pt x="148178" y="215276"/>
                    <a:pt x="144552" y="218383"/>
                    <a:pt x="140236" y="218599"/>
                  </a:cubicBezTo>
                  <a:lnTo>
                    <a:pt x="138898" y="218599"/>
                  </a:lnTo>
                  <a:cubicBezTo>
                    <a:pt x="133978" y="217951"/>
                    <a:pt x="130568" y="213378"/>
                    <a:pt x="131345" y="208502"/>
                  </a:cubicBezTo>
                  <a:cubicBezTo>
                    <a:pt x="134302" y="188816"/>
                    <a:pt x="133333" y="172890"/>
                    <a:pt x="130184" y="160062"/>
                  </a:cubicBezTo>
                  <a:close/>
                  <a:moveTo>
                    <a:pt x="209941" y="140807"/>
                  </a:moveTo>
                  <a:lnTo>
                    <a:pt x="266958" y="140807"/>
                  </a:lnTo>
                  <a:lnTo>
                    <a:pt x="260897" y="152407"/>
                  </a:lnTo>
                  <a:lnTo>
                    <a:pt x="259883" y="158891"/>
                  </a:lnTo>
                  <a:lnTo>
                    <a:pt x="209941" y="158891"/>
                  </a:lnTo>
                  <a:close/>
                  <a:moveTo>
                    <a:pt x="140424" y="140807"/>
                  </a:moveTo>
                  <a:lnTo>
                    <a:pt x="192030" y="140807"/>
                  </a:lnTo>
                  <a:lnTo>
                    <a:pt x="192030" y="158891"/>
                  </a:lnTo>
                  <a:lnTo>
                    <a:pt x="147715" y="158891"/>
                  </a:lnTo>
                  <a:lnTo>
                    <a:pt x="146795" y="153018"/>
                  </a:lnTo>
                  <a:close/>
                  <a:moveTo>
                    <a:pt x="77885" y="140807"/>
                  </a:moveTo>
                  <a:lnTo>
                    <a:pt x="120993" y="140807"/>
                  </a:lnTo>
                  <a:lnTo>
                    <a:pt x="129625" y="158891"/>
                  </a:lnTo>
                  <a:lnTo>
                    <a:pt x="82676" y="158891"/>
                  </a:lnTo>
                  <a:lnTo>
                    <a:pt x="25786" y="243573"/>
                  </a:lnTo>
                  <a:lnTo>
                    <a:pt x="376060" y="243573"/>
                  </a:lnTo>
                  <a:lnTo>
                    <a:pt x="318911" y="158891"/>
                  </a:lnTo>
                  <a:lnTo>
                    <a:pt x="277653" y="158891"/>
                  </a:lnTo>
                  <a:lnTo>
                    <a:pt x="286281" y="140807"/>
                  </a:lnTo>
                  <a:lnTo>
                    <a:pt x="324048" y="140807"/>
                  </a:lnTo>
                  <a:cubicBezTo>
                    <a:pt x="327026" y="140807"/>
                    <a:pt x="329832" y="142317"/>
                    <a:pt x="331472" y="144778"/>
                  </a:cubicBezTo>
                  <a:lnTo>
                    <a:pt x="400361" y="247371"/>
                  </a:lnTo>
                  <a:cubicBezTo>
                    <a:pt x="402303" y="250220"/>
                    <a:pt x="402519" y="253889"/>
                    <a:pt x="400836" y="256910"/>
                  </a:cubicBezTo>
                  <a:cubicBezTo>
                    <a:pt x="399196" y="259715"/>
                    <a:pt x="396174" y="261399"/>
                    <a:pt x="392937" y="261269"/>
                  </a:cubicBezTo>
                  <a:lnTo>
                    <a:pt x="9039" y="261269"/>
                  </a:lnTo>
                  <a:cubicBezTo>
                    <a:pt x="1917" y="261269"/>
                    <a:pt x="-2357" y="253328"/>
                    <a:pt x="1614" y="247371"/>
                  </a:cubicBezTo>
                  <a:lnTo>
                    <a:pt x="70461" y="144778"/>
                  </a:lnTo>
                  <a:cubicBezTo>
                    <a:pt x="72101" y="142317"/>
                    <a:pt x="74906" y="140807"/>
                    <a:pt x="77885" y="140807"/>
                  </a:cubicBezTo>
                  <a:close/>
                  <a:moveTo>
                    <a:pt x="192030" y="95405"/>
                  </a:moveTo>
                  <a:lnTo>
                    <a:pt x="200988" y="98121"/>
                  </a:lnTo>
                  <a:lnTo>
                    <a:pt x="209941" y="96316"/>
                  </a:lnTo>
                  <a:lnTo>
                    <a:pt x="209941" y="140807"/>
                  </a:lnTo>
                  <a:lnTo>
                    <a:pt x="192030" y="140807"/>
                  </a:lnTo>
                  <a:close/>
                  <a:moveTo>
                    <a:pt x="306580" y="95337"/>
                  </a:moveTo>
                  <a:lnTo>
                    <a:pt x="307343" y="102998"/>
                  </a:lnTo>
                  <a:lnTo>
                    <a:pt x="314244" y="111419"/>
                  </a:lnTo>
                  <a:lnTo>
                    <a:pt x="308552" y="114279"/>
                  </a:lnTo>
                  <a:cubicBezTo>
                    <a:pt x="303660" y="117337"/>
                    <a:pt x="297467" y="122162"/>
                    <a:pt x="291710" y="129430"/>
                  </a:cubicBezTo>
                  <a:lnTo>
                    <a:pt x="286281" y="140807"/>
                  </a:lnTo>
                  <a:lnTo>
                    <a:pt x="266958" y="140807"/>
                  </a:lnTo>
                  <a:lnTo>
                    <a:pt x="279700" y="116422"/>
                  </a:lnTo>
                  <a:cubicBezTo>
                    <a:pt x="287194" y="107601"/>
                    <a:pt x="295149" y="101707"/>
                    <a:pt x="301272" y="98000"/>
                  </a:cubicBezTo>
                  <a:close/>
                  <a:moveTo>
                    <a:pt x="95824" y="93386"/>
                  </a:moveTo>
                  <a:cubicBezTo>
                    <a:pt x="96169" y="93386"/>
                    <a:pt x="113002" y="99308"/>
                    <a:pt x="127989" y="116977"/>
                  </a:cubicBezTo>
                  <a:lnTo>
                    <a:pt x="140424" y="140807"/>
                  </a:lnTo>
                  <a:lnTo>
                    <a:pt x="120993" y="140807"/>
                  </a:lnTo>
                  <a:lnTo>
                    <a:pt x="115937" y="130212"/>
                  </a:lnTo>
                  <a:cubicBezTo>
                    <a:pt x="104402" y="115629"/>
                    <a:pt x="91119" y="110796"/>
                    <a:pt x="90040" y="110429"/>
                  </a:cubicBezTo>
                  <a:lnTo>
                    <a:pt x="88297" y="106401"/>
                  </a:lnTo>
                  <a:lnTo>
                    <a:pt x="93069" y="94908"/>
                  </a:lnTo>
                  <a:close/>
                  <a:moveTo>
                    <a:pt x="346061" y="62987"/>
                  </a:moveTo>
                  <a:cubicBezTo>
                    <a:pt x="336349" y="62987"/>
                    <a:pt x="327587" y="68814"/>
                    <a:pt x="323875" y="77792"/>
                  </a:cubicBezTo>
                  <a:cubicBezTo>
                    <a:pt x="320163" y="86769"/>
                    <a:pt x="322192" y="97085"/>
                    <a:pt x="329055" y="103947"/>
                  </a:cubicBezTo>
                  <a:cubicBezTo>
                    <a:pt x="335961" y="110810"/>
                    <a:pt x="346277" y="112882"/>
                    <a:pt x="355255" y="109170"/>
                  </a:cubicBezTo>
                  <a:cubicBezTo>
                    <a:pt x="364190" y="105458"/>
                    <a:pt x="370060" y="96696"/>
                    <a:pt x="370060" y="86985"/>
                  </a:cubicBezTo>
                  <a:cubicBezTo>
                    <a:pt x="370060" y="73735"/>
                    <a:pt x="359312" y="62987"/>
                    <a:pt x="346061" y="62987"/>
                  </a:cubicBezTo>
                  <a:close/>
                  <a:moveTo>
                    <a:pt x="54447" y="62987"/>
                  </a:moveTo>
                  <a:cubicBezTo>
                    <a:pt x="44735" y="62987"/>
                    <a:pt x="36016" y="68814"/>
                    <a:pt x="32304" y="77792"/>
                  </a:cubicBezTo>
                  <a:cubicBezTo>
                    <a:pt x="28592" y="86769"/>
                    <a:pt x="30620" y="97085"/>
                    <a:pt x="37483" y="103947"/>
                  </a:cubicBezTo>
                  <a:cubicBezTo>
                    <a:pt x="44347" y="110810"/>
                    <a:pt x="54663" y="112882"/>
                    <a:pt x="63641" y="109170"/>
                  </a:cubicBezTo>
                  <a:cubicBezTo>
                    <a:pt x="72619" y="105458"/>
                    <a:pt x="78489" y="96696"/>
                    <a:pt x="78489" y="86985"/>
                  </a:cubicBezTo>
                  <a:cubicBezTo>
                    <a:pt x="78489" y="73735"/>
                    <a:pt x="67741" y="62987"/>
                    <a:pt x="54447" y="62987"/>
                  </a:cubicBezTo>
                  <a:close/>
                  <a:moveTo>
                    <a:pt x="337865" y="45874"/>
                  </a:moveTo>
                  <a:cubicBezTo>
                    <a:pt x="345824" y="44288"/>
                    <a:pt x="354241" y="45011"/>
                    <a:pt x="362075" y="48270"/>
                  </a:cubicBezTo>
                  <a:cubicBezTo>
                    <a:pt x="377743" y="54744"/>
                    <a:pt x="387973" y="70023"/>
                    <a:pt x="387973" y="86985"/>
                  </a:cubicBezTo>
                  <a:cubicBezTo>
                    <a:pt x="387930" y="110119"/>
                    <a:pt x="369197" y="128851"/>
                    <a:pt x="346061" y="128894"/>
                  </a:cubicBezTo>
                  <a:cubicBezTo>
                    <a:pt x="337579" y="128894"/>
                    <a:pt x="329519" y="126337"/>
                    <a:pt x="322769" y="121821"/>
                  </a:cubicBezTo>
                  <a:lnTo>
                    <a:pt x="314244" y="111419"/>
                  </a:lnTo>
                  <a:lnTo>
                    <a:pt x="317585" y="109739"/>
                  </a:lnTo>
                  <a:cubicBezTo>
                    <a:pt x="322290" y="108186"/>
                    <a:pt x="324836" y="103094"/>
                    <a:pt x="323239" y="98391"/>
                  </a:cubicBezTo>
                  <a:cubicBezTo>
                    <a:pt x="321685" y="93645"/>
                    <a:pt x="316592" y="91142"/>
                    <a:pt x="311845" y="92696"/>
                  </a:cubicBezTo>
                  <a:lnTo>
                    <a:pt x="306580" y="95337"/>
                  </a:lnTo>
                  <a:lnTo>
                    <a:pt x="304932" y="78806"/>
                  </a:lnTo>
                  <a:cubicBezTo>
                    <a:pt x="306512" y="70843"/>
                    <a:pt x="310408" y="63333"/>
                    <a:pt x="316408" y="57333"/>
                  </a:cubicBezTo>
                  <a:cubicBezTo>
                    <a:pt x="322407" y="51356"/>
                    <a:pt x="329907" y="47460"/>
                    <a:pt x="337865" y="45874"/>
                  </a:cubicBezTo>
                  <a:close/>
                  <a:moveTo>
                    <a:pt x="46294" y="45874"/>
                  </a:moveTo>
                  <a:cubicBezTo>
                    <a:pt x="54253" y="44288"/>
                    <a:pt x="62670" y="45011"/>
                    <a:pt x="70504" y="48270"/>
                  </a:cubicBezTo>
                  <a:cubicBezTo>
                    <a:pt x="86173" y="54744"/>
                    <a:pt x="96359" y="70023"/>
                    <a:pt x="96359" y="86985"/>
                  </a:cubicBezTo>
                  <a:lnTo>
                    <a:pt x="93069" y="94908"/>
                  </a:lnTo>
                  <a:lnTo>
                    <a:pt x="85206" y="99254"/>
                  </a:lnTo>
                  <a:lnTo>
                    <a:pt x="88297" y="106401"/>
                  </a:lnTo>
                  <a:lnTo>
                    <a:pt x="84063" y="116599"/>
                  </a:lnTo>
                  <a:cubicBezTo>
                    <a:pt x="76482" y="124179"/>
                    <a:pt x="66015" y="128873"/>
                    <a:pt x="54447" y="128894"/>
                  </a:cubicBezTo>
                  <a:cubicBezTo>
                    <a:pt x="37527" y="128894"/>
                    <a:pt x="22247" y="118665"/>
                    <a:pt x="15729" y="102998"/>
                  </a:cubicBezTo>
                  <a:cubicBezTo>
                    <a:pt x="9254" y="87373"/>
                    <a:pt x="12837" y="69332"/>
                    <a:pt x="24837" y="57333"/>
                  </a:cubicBezTo>
                  <a:cubicBezTo>
                    <a:pt x="30837" y="51356"/>
                    <a:pt x="38336" y="47460"/>
                    <a:pt x="46294" y="45874"/>
                  </a:cubicBezTo>
                  <a:close/>
                  <a:moveTo>
                    <a:pt x="200988" y="18014"/>
                  </a:moveTo>
                  <a:cubicBezTo>
                    <a:pt x="188384" y="17970"/>
                    <a:pt x="176989" y="25524"/>
                    <a:pt x="172112" y="37177"/>
                  </a:cubicBezTo>
                  <a:cubicBezTo>
                    <a:pt x="167277" y="48831"/>
                    <a:pt x="169910" y="62211"/>
                    <a:pt x="178802" y="71145"/>
                  </a:cubicBezTo>
                  <a:cubicBezTo>
                    <a:pt x="187737" y="80079"/>
                    <a:pt x="201117" y="82755"/>
                    <a:pt x="212772" y="77964"/>
                  </a:cubicBezTo>
                  <a:cubicBezTo>
                    <a:pt x="224426" y="73130"/>
                    <a:pt x="232023" y="61779"/>
                    <a:pt x="232023" y="49176"/>
                  </a:cubicBezTo>
                  <a:cubicBezTo>
                    <a:pt x="231980" y="31998"/>
                    <a:pt x="218124" y="18100"/>
                    <a:pt x="200988" y="18014"/>
                  </a:cubicBezTo>
                  <a:close/>
                  <a:moveTo>
                    <a:pt x="191449" y="933"/>
                  </a:moveTo>
                  <a:cubicBezTo>
                    <a:pt x="200772" y="-912"/>
                    <a:pt x="210635" y="-49"/>
                    <a:pt x="219807" y="3771"/>
                  </a:cubicBezTo>
                  <a:cubicBezTo>
                    <a:pt x="238152" y="11410"/>
                    <a:pt x="250065" y="29322"/>
                    <a:pt x="250022" y="49176"/>
                  </a:cubicBezTo>
                  <a:cubicBezTo>
                    <a:pt x="249990" y="69473"/>
                    <a:pt x="237623" y="86856"/>
                    <a:pt x="220043" y="94279"/>
                  </a:cubicBezTo>
                  <a:lnTo>
                    <a:pt x="209941" y="96316"/>
                  </a:lnTo>
                  <a:lnTo>
                    <a:pt x="209941" y="88813"/>
                  </a:lnTo>
                  <a:cubicBezTo>
                    <a:pt x="209941" y="83851"/>
                    <a:pt x="205927" y="79838"/>
                    <a:pt x="201007" y="79838"/>
                  </a:cubicBezTo>
                  <a:cubicBezTo>
                    <a:pt x="196044" y="79838"/>
                    <a:pt x="192030" y="83851"/>
                    <a:pt x="192030" y="88813"/>
                  </a:cubicBezTo>
                  <a:lnTo>
                    <a:pt x="192030" y="95405"/>
                  </a:lnTo>
                  <a:lnTo>
                    <a:pt x="173709" y="89850"/>
                  </a:lnTo>
                  <a:cubicBezTo>
                    <a:pt x="165799" y="84568"/>
                    <a:pt x="159421" y="76993"/>
                    <a:pt x="155623" y="67821"/>
                  </a:cubicBezTo>
                  <a:cubicBezTo>
                    <a:pt x="148069" y="49478"/>
                    <a:pt x="152256" y="28372"/>
                    <a:pt x="166328" y="14345"/>
                  </a:cubicBezTo>
                  <a:cubicBezTo>
                    <a:pt x="173342" y="7332"/>
                    <a:pt x="182126" y="2778"/>
                    <a:pt x="191449" y="933"/>
                  </a:cubicBezTo>
                  <a:close/>
                </a:path>
              </a:pathLst>
            </a:custGeom>
            <a:solidFill>
              <a:schemeClr val="bg1"/>
            </a:solidFill>
            <a:ln>
              <a:noFill/>
            </a:ln>
          </p:spPr>
        </p:sp>
        <p:sp>
          <p:nvSpPr>
            <p:cNvPr id="17" name="文本框 16">
              <a:extLst>
                <a:ext uri="{FF2B5EF4-FFF2-40B4-BE49-F238E27FC236}">
                  <a16:creationId xmlns:a16="http://schemas.microsoft.com/office/drawing/2014/main" id="{55D10B08-6D31-4BD6-AD33-4B925E06C852}"/>
                </a:ext>
              </a:extLst>
            </p:cNvPr>
            <p:cNvSpPr txBox="1"/>
            <p:nvPr/>
          </p:nvSpPr>
          <p:spPr>
            <a:xfrm>
              <a:off x="3176" y="2993"/>
              <a:ext cx="5572" cy="1307"/>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在这里输入你需要的文本内容在这里输入你需要的文本内容</a:t>
              </a:r>
              <a:r>
                <a:rPr lang="zh-CN" altLang="en-US" sz="1200">
                  <a:solidFill>
                    <a:schemeClr val="bg1"/>
                  </a:solidFill>
                  <a:latin typeface="汉仪正圆 55简" panose="00020600040101010101" charset="-122"/>
                  <a:ea typeface="汉仪正圆 55简" panose="00020600040101010101" charset="-122"/>
                  <a:sym typeface="+mn-ea"/>
                </a:rPr>
                <a:t>在这里输入你需要的文本内容</a:t>
              </a:r>
              <a:endParaRPr lang="zh-CN" altLang="en-US" sz="1200">
                <a:solidFill>
                  <a:schemeClr val="bg1"/>
                </a:solidFill>
                <a:latin typeface="汉仪正圆 55简" panose="00020600040101010101" charset="-122"/>
                <a:ea typeface="汉仪正圆 55简" panose="00020600040101010101" charset="-122"/>
              </a:endParaRPr>
            </a:p>
          </p:txBody>
        </p:sp>
      </p:grpSp>
      <p:grpSp>
        <p:nvGrpSpPr>
          <p:cNvPr id="18" name="组合 18">
            <a:extLst>
              <a:ext uri="{FF2B5EF4-FFF2-40B4-BE49-F238E27FC236}">
                <a16:creationId xmlns:a16="http://schemas.microsoft.com/office/drawing/2014/main" id="{1ACC0073-6D66-4EF9-9F26-2C9A34788CC3}"/>
              </a:ext>
            </a:extLst>
          </p:cNvPr>
          <p:cNvGrpSpPr/>
          <p:nvPr/>
        </p:nvGrpSpPr>
        <p:grpSpPr>
          <a:xfrm>
            <a:off x="6860781" y="1365896"/>
            <a:ext cx="4730750" cy="1112520"/>
            <a:chOff x="1466" y="2824"/>
            <a:chExt cx="7450" cy="1752"/>
          </a:xfrm>
        </p:grpSpPr>
        <p:sp>
          <p:nvSpPr>
            <p:cNvPr id="19" name="圆角矩形 45">
              <a:extLst>
                <a:ext uri="{FF2B5EF4-FFF2-40B4-BE49-F238E27FC236}">
                  <a16:creationId xmlns:a16="http://schemas.microsoft.com/office/drawing/2014/main" id="{FE7A5760-EB60-4F3C-868C-E5E4086A7BA8}"/>
                </a:ext>
              </a:extLst>
            </p:cNvPr>
            <p:cNvSpPr/>
            <p:nvPr/>
          </p:nvSpPr>
          <p:spPr>
            <a:xfrm>
              <a:off x="1466" y="2824"/>
              <a:ext cx="7450" cy="1752"/>
            </a:xfrm>
            <a:prstGeom prst="roundRect">
              <a:avLst>
                <a:gd name="adj" fmla="val 32363"/>
              </a:avLst>
            </a:prstGeom>
            <a:noFill/>
            <a:ln>
              <a:solidFill>
                <a:srgbClr val="00D0C7"/>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ED0CE6DA-CB0A-4580-9734-D8847BD6BBA9}"/>
                </a:ext>
              </a:extLst>
            </p:cNvPr>
            <p:cNvSpPr/>
            <p:nvPr/>
          </p:nvSpPr>
          <p:spPr>
            <a:xfrm>
              <a:off x="1725" y="3100"/>
              <a:ext cx="1200" cy="120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iconfont-11117-5703307">
              <a:extLst>
                <a:ext uri="{FF2B5EF4-FFF2-40B4-BE49-F238E27FC236}">
                  <a16:creationId xmlns:a16="http://schemas.microsoft.com/office/drawing/2014/main" id="{9220274D-4B67-4D7A-930C-4D70F1C8FB7D}"/>
                </a:ext>
              </a:extLst>
            </p:cNvPr>
            <p:cNvSpPr>
              <a:spLocks noChangeAspect="1"/>
            </p:cNvSpPr>
            <p:nvPr/>
          </p:nvSpPr>
          <p:spPr bwMode="auto">
            <a:xfrm>
              <a:off x="2002" y="3330"/>
              <a:ext cx="643" cy="740"/>
            </a:xfrm>
            <a:custGeom>
              <a:avLst/>
              <a:gdLst>
                <a:gd name="connsiteX0" fmla="*/ 251436 w 398125"/>
                <a:gd name="connsiteY0" fmla="*/ 277680 h 457711"/>
                <a:gd name="connsiteX1" fmla="*/ 273421 w 398125"/>
                <a:gd name="connsiteY1" fmla="*/ 277680 h 457711"/>
                <a:gd name="connsiteX2" fmla="*/ 282891 w 398125"/>
                <a:gd name="connsiteY2" fmla="*/ 287150 h 457711"/>
                <a:gd name="connsiteX3" fmla="*/ 293304 w 398125"/>
                <a:gd name="connsiteY3" fmla="*/ 277680 h 457711"/>
                <a:gd name="connsiteX4" fmla="*/ 316222 w 398125"/>
                <a:gd name="connsiteY4" fmla="*/ 277680 h 457711"/>
                <a:gd name="connsiteX5" fmla="*/ 322869 w 398125"/>
                <a:gd name="connsiteY5" fmla="*/ 284328 h 457711"/>
                <a:gd name="connsiteX6" fmla="*/ 322869 w 398125"/>
                <a:gd name="connsiteY6" fmla="*/ 322448 h 457711"/>
                <a:gd name="connsiteX7" fmla="*/ 316222 w 398125"/>
                <a:gd name="connsiteY7" fmla="*/ 329139 h 457711"/>
                <a:gd name="connsiteX8" fmla="*/ 251436 w 398125"/>
                <a:gd name="connsiteY8" fmla="*/ 329139 h 457711"/>
                <a:gd name="connsiteX9" fmla="*/ 244745 w 398125"/>
                <a:gd name="connsiteY9" fmla="*/ 322448 h 457711"/>
                <a:gd name="connsiteX10" fmla="*/ 244745 w 398125"/>
                <a:gd name="connsiteY10" fmla="*/ 284328 h 457711"/>
                <a:gd name="connsiteX11" fmla="*/ 251436 w 398125"/>
                <a:gd name="connsiteY11" fmla="*/ 277680 h 457711"/>
                <a:gd name="connsiteX12" fmla="*/ 82844 w 398125"/>
                <a:gd name="connsiteY12" fmla="*/ 277680 h 457711"/>
                <a:gd name="connsiteX13" fmla="*/ 107691 w 398125"/>
                <a:gd name="connsiteY13" fmla="*/ 277680 h 457711"/>
                <a:gd name="connsiteX14" fmla="*/ 117161 w 398125"/>
                <a:gd name="connsiteY14" fmla="*/ 287150 h 457711"/>
                <a:gd name="connsiteX15" fmla="*/ 126631 w 398125"/>
                <a:gd name="connsiteY15" fmla="*/ 277680 h 457711"/>
                <a:gd name="connsiteX16" fmla="*/ 149487 w 398125"/>
                <a:gd name="connsiteY16" fmla="*/ 277680 h 457711"/>
                <a:gd name="connsiteX17" fmla="*/ 156177 w 398125"/>
                <a:gd name="connsiteY17" fmla="*/ 284328 h 457711"/>
                <a:gd name="connsiteX18" fmla="*/ 156177 w 398125"/>
                <a:gd name="connsiteY18" fmla="*/ 322448 h 457711"/>
                <a:gd name="connsiteX19" fmla="*/ 149487 w 398125"/>
                <a:gd name="connsiteY19" fmla="*/ 329139 h 457711"/>
                <a:gd name="connsiteX20" fmla="*/ 82844 w 398125"/>
                <a:gd name="connsiteY20" fmla="*/ 329139 h 457711"/>
                <a:gd name="connsiteX21" fmla="*/ 76154 w 398125"/>
                <a:gd name="connsiteY21" fmla="*/ 322448 h 457711"/>
                <a:gd name="connsiteX22" fmla="*/ 76154 w 398125"/>
                <a:gd name="connsiteY22" fmla="*/ 284328 h 457711"/>
                <a:gd name="connsiteX23" fmla="*/ 82844 w 398125"/>
                <a:gd name="connsiteY23" fmla="*/ 277680 h 457711"/>
                <a:gd name="connsiteX24" fmla="*/ 117161 w 398125"/>
                <a:gd name="connsiteY24" fmla="*/ 213783 h 457711"/>
                <a:gd name="connsiteX25" fmla="*/ 189532 w 398125"/>
                <a:gd name="connsiteY25" fmla="*/ 213783 h 457711"/>
                <a:gd name="connsiteX26" fmla="*/ 189532 w 398125"/>
                <a:gd name="connsiteY26" fmla="*/ 223313 h 457711"/>
                <a:gd name="connsiteX27" fmla="*/ 199063 w 398125"/>
                <a:gd name="connsiteY27" fmla="*/ 232844 h 457711"/>
                <a:gd name="connsiteX28" fmla="*/ 208593 w 398125"/>
                <a:gd name="connsiteY28" fmla="*/ 223313 h 457711"/>
                <a:gd name="connsiteX29" fmla="*/ 208593 w 398125"/>
                <a:gd name="connsiteY29" fmla="*/ 213783 h 457711"/>
                <a:gd name="connsiteX30" fmla="*/ 283841 w 398125"/>
                <a:gd name="connsiteY30" fmla="*/ 213783 h 457711"/>
                <a:gd name="connsiteX31" fmla="*/ 293379 w 398125"/>
                <a:gd name="connsiteY31" fmla="*/ 223321 h 457711"/>
                <a:gd name="connsiteX32" fmla="*/ 293379 w 398125"/>
                <a:gd name="connsiteY32" fmla="*/ 277612 h 457711"/>
                <a:gd name="connsiteX33" fmla="*/ 293304 w 398125"/>
                <a:gd name="connsiteY33" fmla="*/ 277680 h 457711"/>
                <a:gd name="connsiteX34" fmla="*/ 273421 w 398125"/>
                <a:gd name="connsiteY34" fmla="*/ 277680 h 457711"/>
                <a:gd name="connsiteX35" fmla="*/ 273353 w 398125"/>
                <a:gd name="connsiteY35" fmla="*/ 277612 h 457711"/>
                <a:gd name="connsiteX36" fmla="*/ 273353 w 398125"/>
                <a:gd name="connsiteY36" fmla="*/ 232858 h 457711"/>
                <a:gd name="connsiteX37" fmla="*/ 126699 w 398125"/>
                <a:gd name="connsiteY37" fmla="*/ 232858 h 457711"/>
                <a:gd name="connsiteX38" fmla="*/ 126699 w 398125"/>
                <a:gd name="connsiteY38" fmla="*/ 277612 h 457711"/>
                <a:gd name="connsiteX39" fmla="*/ 126631 w 398125"/>
                <a:gd name="connsiteY39" fmla="*/ 277680 h 457711"/>
                <a:gd name="connsiteX40" fmla="*/ 107691 w 398125"/>
                <a:gd name="connsiteY40" fmla="*/ 277680 h 457711"/>
                <a:gd name="connsiteX41" fmla="*/ 107623 w 398125"/>
                <a:gd name="connsiteY41" fmla="*/ 277612 h 457711"/>
                <a:gd name="connsiteX42" fmla="*/ 107623 w 398125"/>
                <a:gd name="connsiteY42" fmla="*/ 223321 h 457711"/>
                <a:gd name="connsiteX43" fmla="*/ 117161 w 398125"/>
                <a:gd name="connsiteY43" fmla="*/ 213783 h 457711"/>
                <a:gd name="connsiteX44" fmla="*/ 190491 w 398125"/>
                <a:gd name="connsiteY44" fmla="*/ 149077 h 457711"/>
                <a:gd name="connsiteX45" fmla="*/ 207634 w 398125"/>
                <a:gd name="connsiteY45" fmla="*/ 149077 h 457711"/>
                <a:gd name="connsiteX46" fmla="*/ 208593 w 398125"/>
                <a:gd name="connsiteY46" fmla="*/ 150036 h 457711"/>
                <a:gd name="connsiteX47" fmla="*/ 208593 w 398125"/>
                <a:gd name="connsiteY47" fmla="*/ 213783 h 457711"/>
                <a:gd name="connsiteX48" fmla="*/ 189532 w 398125"/>
                <a:gd name="connsiteY48" fmla="*/ 213783 h 457711"/>
                <a:gd name="connsiteX49" fmla="*/ 189532 w 398125"/>
                <a:gd name="connsiteY49" fmla="*/ 150036 h 457711"/>
                <a:gd name="connsiteX50" fmla="*/ 163816 w 398125"/>
                <a:gd name="connsiteY50" fmla="*/ 97618 h 457711"/>
                <a:gd name="connsiteX51" fmla="*/ 236199 w 398125"/>
                <a:gd name="connsiteY51" fmla="*/ 97618 h 457711"/>
                <a:gd name="connsiteX52" fmla="*/ 242846 w 398125"/>
                <a:gd name="connsiteY52" fmla="*/ 104266 h 457711"/>
                <a:gd name="connsiteX53" fmla="*/ 242846 w 398125"/>
                <a:gd name="connsiteY53" fmla="*/ 142385 h 457711"/>
                <a:gd name="connsiteX54" fmla="*/ 236199 w 398125"/>
                <a:gd name="connsiteY54" fmla="*/ 149077 h 457711"/>
                <a:gd name="connsiteX55" fmla="*/ 207634 w 398125"/>
                <a:gd name="connsiteY55" fmla="*/ 149077 h 457711"/>
                <a:gd name="connsiteX56" fmla="*/ 199063 w 398125"/>
                <a:gd name="connsiteY56" fmla="*/ 140505 h 457711"/>
                <a:gd name="connsiteX57" fmla="*/ 190491 w 398125"/>
                <a:gd name="connsiteY57" fmla="*/ 149077 h 457711"/>
                <a:gd name="connsiteX58" fmla="*/ 163816 w 398125"/>
                <a:gd name="connsiteY58" fmla="*/ 149077 h 457711"/>
                <a:gd name="connsiteX59" fmla="*/ 157126 w 398125"/>
                <a:gd name="connsiteY59" fmla="*/ 142385 h 457711"/>
                <a:gd name="connsiteX60" fmla="*/ 157126 w 398125"/>
                <a:gd name="connsiteY60" fmla="*/ 104266 h 457711"/>
                <a:gd name="connsiteX61" fmla="*/ 163816 w 398125"/>
                <a:gd name="connsiteY61" fmla="*/ 97618 h 457711"/>
                <a:gd name="connsiteX62" fmla="*/ 191466 w 398125"/>
                <a:gd name="connsiteY62" fmla="*/ 1424 h 457711"/>
                <a:gd name="connsiteX63" fmla="*/ 200962 w 398125"/>
                <a:gd name="connsiteY63" fmla="*/ 1424 h 457711"/>
                <a:gd name="connsiteX64" fmla="*/ 368602 w 398125"/>
                <a:gd name="connsiteY64" fmla="*/ 92889 h 457711"/>
                <a:gd name="connsiteX65" fmla="*/ 372444 w 398125"/>
                <a:gd name="connsiteY65" fmla="*/ 106226 h 457711"/>
                <a:gd name="connsiteX66" fmla="*/ 359107 w 398125"/>
                <a:gd name="connsiteY66" fmla="*/ 110025 h 457711"/>
                <a:gd name="connsiteX67" fmla="*/ 197163 w 398125"/>
                <a:gd name="connsiteY67" fmla="*/ 20460 h 457711"/>
                <a:gd name="connsiteX68" fmla="*/ 19034 w 398125"/>
                <a:gd name="connsiteY68" fmla="*/ 126211 h 457711"/>
                <a:gd name="connsiteX69" fmla="*/ 19034 w 398125"/>
                <a:gd name="connsiteY69" fmla="*/ 331025 h 457711"/>
                <a:gd name="connsiteX70" fmla="*/ 197163 w 398125"/>
                <a:gd name="connsiteY70" fmla="*/ 436733 h 457711"/>
                <a:gd name="connsiteX71" fmla="*/ 379091 w 398125"/>
                <a:gd name="connsiteY71" fmla="*/ 331025 h 457711"/>
                <a:gd name="connsiteX72" fmla="*/ 379091 w 398125"/>
                <a:gd name="connsiteY72" fmla="*/ 155736 h 457711"/>
                <a:gd name="connsiteX73" fmla="*/ 388629 w 398125"/>
                <a:gd name="connsiteY73" fmla="*/ 146196 h 457711"/>
                <a:gd name="connsiteX74" fmla="*/ 398125 w 398125"/>
                <a:gd name="connsiteY74" fmla="*/ 155736 h 457711"/>
                <a:gd name="connsiteX75" fmla="*/ 398125 w 398125"/>
                <a:gd name="connsiteY75" fmla="*/ 336722 h 457711"/>
                <a:gd name="connsiteX76" fmla="*/ 393377 w 398125"/>
                <a:gd name="connsiteY76" fmla="*/ 345312 h 457711"/>
                <a:gd name="connsiteX77" fmla="*/ 201911 w 398125"/>
                <a:gd name="connsiteY77" fmla="*/ 455812 h 457711"/>
                <a:gd name="connsiteX78" fmla="*/ 197163 w 398125"/>
                <a:gd name="connsiteY78" fmla="*/ 457711 h 457711"/>
                <a:gd name="connsiteX79" fmla="*/ 192416 w 398125"/>
                <a:gd name="connsiteY79" fmla="*/ 456761 h 457711"/>
                <a:gd name="connsiteX80" fmla="*/ 4748 w 398125"/>
                <a:gd name="connsiteY80" fmla="*/ 345312 h 457711"/>
                <a:gd name="connsiteX81" fmla="*/ 0 w 398125"/>
                <a:gd name="connsiteY81" fmla="*/ 336722 h 457711"/>
                <a:gd name="connsiteX82" fmla="*/ 0 w 398125"/>
                <a:gd name="connsiteY82" fmla="*/ 120514 h 457711"/>
                <a:gd name="connsiteX83" fmla="*/ 4748 w 398125"/>
                <a:gd name="connsiteY83" fmla="*/ 111924 h 45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98125" h="457711">
                  <a:moveTo>
                    <a:pt x="251436" y="277680"/>
                  </a:moveTo>
                  <a:lnTo>
                    <a:pt x="273421" y="277680"/>
                  </a:lnTo>
                  <a:lnTo>
                    <a:pt x="282891" y="287150"/>
                  </a:lnTo>
                  <a:lnTo>
                    <a:pt x="293304" y="277680"/>
                  </a:lnTo>
                  <a:lnTo>
                    <a:pt x="316222" y="277680"/>
                  </a:lnTo>
                  <a:cubicBezTo>
                    <a:pt x="320020" y="277680"/>
                    <a:pt x="322869" y="280530"/>
                    <a:pt x="322869" y="284328"/>
                  </a:cubicBezTo>
                  <a:lnTo>
                    <a:pt x="322869" y="322448"/>
                  </a:lnTo>
                  <a:cubicBezTo>
                    <a:pt x="322869" y="326247"/>
                    <a:pt x="320020" y="329139"/>
                    <a:pt x="316222" y="329139"/>
                  </a:cubicBezTo>
                  <a:lnTo>
                    <a:pt x="251436" y="329139"/>
                  </a:lnTo>
                  <a:cubicBezTo>
                    <a:pt x="247637" y="329139"/>
                    <a:pt x="244745" y="326247"/>
                    <a:pt x="244745" y="322448"/>
                  </a:cubicBezTo>
                  <a:lnTo>
                    <a:pt x="244745" y="284328"/>
                  </a:lnTo>
                  <a:cubicBezTo>
                    <a:pt x="244745" y="280530"/>
                    <a:pt x="247637" y="277680"/>
                    <a:pt x="251436" y="277680"/>
                  </a:cubicBezTo>
                  <a:close/>
                  <a:moveTo>
                    <a:pt x="82844" y="277680"/>
                  </a:moveTo>
                  <a:lnTo>
                    <a:pt x="107691" y="277680"/>
                  </a:lnTo>
                  <a:lnTo>
                    <a:pt x="117161" y="287150"/>
                  </a:lnTo>
                  <a:lnTo>
                    <a:pt x="126631" y="277680"/>
                  </a:lnTo>
                  <a:lnTo>
                    <a:pt x="149487" y="277680"/>
                  </a:lnTo>
                  <a:cubicBezTo>
                    <a:pt x="153328" y="277680"/>
                    <a:pt x="156177" y="280530"/>
                    <a:pt x="156177" y="284328"/>
                  </a:cubicBezTo>
                  <a:lnTo>
                    <a:pt x="156177" y="322448"/>
                  </a:lnTo>
                  <a:cubicBezTo>
                    <a:pt x="156177" y="326247"/>
                    <a:pt x="153328" y="329139"/>
                    <a:pt x="149487" y="329139"/>
                  </a:cubicBezTo>
                  <a:lnTo>
                    <a:pt x="82844" y="329139"/>
                  </a:lnTo>
                  <a:cubicBezTo>
                    <a:pt x="79003" y="329139"/>
                    <a:pt x="76154" y="326247"/>
                    <a:pt x="76154" y="322448"/>
                  </a:cubicBezTo>
                  <a:lnTo>
                    <a:pt x="76154" y="284328"/>
                  </a:lnTo>
                  <a:cubicBezTo>
                    <a:pt x="76154" y="280530"/>
                    <a:pt x="79003" y="277680"/>
                    <a:pt x="82844" y="277680"/>
                  </a:cubicBezTo>
                  <a:close/>
                  <a:moveTo>
                    <a:pt x="117161" y="213783"/>
                  </a:moveTo>
                  <a:lnTo>
                    <a:pt x="189532" y="213783"/>
                  </a:lnTo>
                  <a:lnTo>
                    <a:pt x="189532" y="223313"/>
                  </a:lnTo>
                  <a:cubicBezTo>
                    <a:pt x="189532" y="229006"/>
                    <a:pt x="193370" y="232844"/>
                    <a:pt x="199063" y="232844"/>
                  </a:cubicBezTo>
                  <a:cubicBezTo>
                    <a:pt x="204755" y="232844"/>
                    <a:pt x="208593" y="229006"/>
                    <a:pt x="208593" y="223313"/>
                  </a:cubicBezTo>
                  <a:lnTo>
                    <a:pt x="208593" y="213783"/>
                  </a:lnTo>
                  <a:lnTo>
                    <a:pt x="283841" y="213783"/>
                  </a:lnTo>
                  <a:cubicBezTo>
                    <a:pt x="289581" y="213783"/>
                    <a:pt x="293379" y="217624"/>
                    <a:pt x="293379" y="223321"/>
                  </a:cubicBezTo>
                  <a:lnTo>
                    <a:pt x="293379" y="277612"/>
                  </a:lnTo>
                  <a:lnTo>
                    <a:pt x="293304" y="277680"/>
                  </a:lnTo>
                  <a:lnTo>
                    <a:pt x="273421" y="277680"/>
                  </a:lnTo>
                  <a:lnTo>
                    <a:pt x="273353" y="277612"/>
                  </a:lnTo>
                  <a:lnTo>
                    <a:pt x="273353" y="232858"/>
                  </a:lnTo>
                  <a:lnTo>
                    <a:pt x="126699" y="232858"/>
                  </a:lnTo>
                  <a:lnTo>
                    <a:pt x="126699" y="277612"/>
                  </a:lnTo>
                  <a:lnTo>
                    <a:pt x="126631" y="277680"/>
                  </a:lnTo>
                  <a:lnTo>
                    <a:pt x="107691" y="277680"/>
                  </a:lnTo>
                  <a:lnTo>
                    <a:pt x="107623" y="277612"/>
                  </a:lnTo>
                  <a:lnTo>
                    <a:pt x="107623" y="223321"/>
                  </a:lnTo>
                  <a:cubicBezTo>
                    <a:pt x="107623" y="217624"/>
                    <a:pt x="111464" y="213783"/>
                    <a:pt x="117161" y="213783"/>
                  </a:cubicBezTo>
                  <a:close/>
                  <a:moveTo>
                    <a:pt x="190491" y="149077"/>
                  </a:moveTo>
                  <a:lnTo>
                    <a:pt x="207634" y="149077"/>
                  </a:lnTo>
                  <a:lnTo>
                    <a:pt x="208593" y="150036"/>
                  </a:lnTo>
                  <a:lnTo>
                    <a:pt x="208593" y="213783"/>
                  </a:lnTo>
                  <a:lnTo>
                    <a:pt x="189532" y="213783"/>
                  </a:lnTo>
                  <a:lnTo>
                    <a:pt x="189532" y="150036"/>
                  </a:lnTo>
                  <a:close/>
                  <a:moveTo>
                    <a:pt x="163816" y="97618"/>
                  </a:moveTo>
                  <a:lnTo>
                    <a:pt x="236199" y="97618"/>
                  </a:lnTo>
                  <a:cubicBezTo>
                    <a:pt x="239998" y="97618"/>
                    <a:pt x="242846" y="100467"/>
                    <a:pt x="242846" y="104266"/>
                  </a:cubicBezTo>
                  <a:lnTo>
                    <a:pt x="242846" y="142385"/>
                  </a:lnTo>
                  <a:cubicBezTo>
                    <a:pt x="242846" y="146184"/>
                    <a:pt x="239998" y="149077"/>
                    <a:pt x="236199" y="149077"/>
                  </a:cubicBezTo>
                  <a:lnTo>
                    <a:pt x="207634" y="149077"/>
                  </a:lnTo>
                  <a:lnTo>
                    <a:pt x="199063" y="140505"/>
                  </a:lnTo>
                  <a:lnTo>
                    <a:pt x="190491" y="149077"/>
                  </a:lnTo>
                  <a:lnTo>
                    <a:pt x="163816" y="149077"/>
                  </a:lnTo>
                  <a:cubicBezTo>
                    <a:pt x="159975" y="149077"/>
                    <a:pt x="157126" y="146184"/>
                    <a:pt x="157126" y="142385"/>
                  </a:cubicBezTo>
                  <a:lnTo>
                    <a:pt x="157126" y="104266"/>
                  </a:lnTo>
                  <a:cubicBezTo>
                    <a:pt x="157126" y="100467"/>
                    <a:pt x="159975" y="97618"/>
                    <a:pt x="163816" y="97618"/>
                  </a:cubicBezTo>
                  <a:close/>
                  <a:moveTo>
                    <a:pt x="191466" y="1424"/>
                  </a:moveTo>
                  <a:cubicBezTo>
                    <a:pt x="194315" y="-475"/>
                    <a:pt x="198113" y="-475"/>
                    <a:pt x="200962" y="1424"/>
                  </a:cubicBezTo>
                  <a:lnTo>
                    <a:pt x="368602" y="92889"/>
                  </a:lnTo>
                  <a:cubicBezTo>
                    <a:pt x="373393" y="95738"/>
                    <a:pt x="375292" y="101435"/>
                    <a:pt x="372444" y="106226"/>
                  </a:cubicBezTo>
                  <a:cubicBezTo>
                    <a:pt x="369552" y="110974"/>
                    <a:pt x="363854" y="112874"/>
                    <a:pt x="359107" y="110025"/>
                  </a:cubicBezTo>
                  <a:lnTo>
                    <a:pt x="197163" y="20460"/>
                  </a:lnTo>
                  <a:lnTo>
                    <a:pt x="19034" y="126211"/>
                  </a:lnTo>
                  <a:lnTo>
                    <a:pt x="19034" y="331025"/>
                  </a:lnTo>
                  <a:lnTo>
                    <a:pt x="197163" y="436733"/>
                  </a:lnTo>
                  <a:lnTo>
                    <a:pt x="379091" y="331025"/>
                  </a:lnTo>
                  <a:lnTo>
                    <a:pt x="379091" y="155736"/>
                  </a:lnTo>
                  <a:cubicBezTo>
                    <a:pt x="379091" y="150038"/>
                    <a:pt x="382889" y="146196"/>
                    <a:pt x="388629" y="146196"/>
                  </a:cubicBezTo>
                  <a:cubicBezTo>
                    <a:pt x="394327" y="146196"/>
                    <a:pt x="398125" y="150038"/>
                    <a:pt x="398125" y="155736"/>
                  </a:cubicBezTo>
                  <a:lnTo>
                    <a:pt x="398125" y="336722"/>
                  </a:lnTo>
                  <a:cubicBezTo>
                    <a:pt x="398125" y="340521"/>
                    <a:pt x="396226" y="343413"/>
                    <a:pt x="393377" y="345312"/>
                  </a:cubicBezTo>
                  <a:lnTo>
                    <a:pt x="201911" y="455812"/>
                  </a:lnTo>
                  <a:cubicBezTo>
                    <a:pt x="200012" y="456761"/>
                    <a:pt x="198113" y="457711"/>
                    <a:pt x="197163" y="457711"/>
                  </a:cubicBezTo>
                  <a:cubicBezTo>
                    <a:pt x="195264" y="457711"/>
                    <a:pt x="193365" y="457711"/>
                    <a:pt x="192416" y="456761"/>
                  </a:cubicBezTo>
                  <a:lnTo>
                    <a:pt x="4748" y="345312"/>
                  </a:lnTo>
                  <a:cubicBezTo>
                    <a:pt x="1899" y="343413"/>
                    <a:pt x="0" y="340521"/>
                    <a:pt x="0" y="336722"/>
                  </a:cubicBezTo>
                  <a:lnTo>
                    <a:pt x="0" y="120514"/>
                  </a:lnTo>
                  <a:cubicBezTo>
                    <a:pt x="0" y="116672"/>
                    <a:pt x="1899" y="113823"/>
                    <a:pt x="4748" y="111924"/>
                  </a:cubicBezTo>
                  <a:close/>
                </a:path>
              </a:pathLst>
            </a:custGeom>
            <a:solidFill>
              <a:schemeClr val="bg1"/>
            </a:solidFill>
            <a:ln>
              <a:noFill/>
            </a:ln>
          </p:spPr>
        </p:sp>
        <p:sp>
          <p:nvSpPr>
            <p:cNvPr id="22" name="文本框 21">
              <a:extLst>
                <a:ext uri="{FF2B5EF4-FFF2-40B4-BE49-F238E27FC236}">
                  <a16:creationId xmlns:a16="http://schemas.microsoft.com/office/drawing/2014/main" id="{5257B3E4-9B32-4B05-A537-688D7BA2E85B}"/>
                </a:ext>
              </a:extLst>
            </p:cNvPr>
            <p:cNvSpPr txBox="1"/>
            <p:nvPr/>
          </p:nvSpPr>
          <p:spPr>
            <a:xfrm>
              <a:off x="3176" y="2993"/>
              <a:ext cx="5572" cy="1307"/>
            </a:xfrm>
            <a:prstGeom prst="rect">
              <a:avLst/>
            </a:prstGeom>
            <a:noFill/>
          </p:spPr>
          <p:txBody>
            <a:bodyPr wrap="square" rtlCol="0">
              <a:spAutoFit/>
            </a:bodyPr>
            <a:lstStyle/>
            <a:p>
              <a:pPr algn="l">
                <a:lnSpc>
                  <a:spcPct val="200000"/>
                </a:lnSpc>
              </a:pPr>
              <a:r>
                <a:rPr lang="zh-CN" altLang="en-US" sz="1200">
                  <a:solidFill>
                    <a:schemeClr val="bg1"/>
                  </a:solidFill>
                  <a:latin typeface="汉仪正圆 55简" panose="00020600040101010101" charset="-122"/>
                  <a:ea typeface="汉仪正圆 55简" panose="00020600040101010101" charset="-122"/>
                </a:rPr>
                <a:t>在这里输入你需要的文本内容在这里输入你需要的文本内容</a:t>
              </a:r>
              <a:r>
                <a:rPr lang="zh-CN" altLang="en-US" sz="1200">
                  <a:solidFill>
                    <a:schemeClr val="bg1"/>
                  </a:solidFill>
                  <a:latin typeface="汉仪正圆 55简" panose="00020600040101010101" charset="-122"/>
                  <a:ea typeface="汉仪正圆 55简" panose="00020600040101010101" charset="-122"/>
                  <a:sym typeface="+mn-ea"/>
                </a:rPr>
                <a:t>在这里输入你需要的文本内容</a:t>
              </a:r>
              <a:endParaRPr lang="zh-CN" altLang="en-US" sz="1200">
                <a:solidFill>
                  <a:schemeClr val="bg1"/>
                </a:solidFill>
                <a:latin typeface="汉仪正圆 55简" panose="00020600040101010101" charset="-122"/>
                <a:ea typeface="汉仪正圆 55简" panose="00020600040101010101" charset="-122"/>
              </a:endParaRPr>
            </a:p>
          </p:txBody>
        </p:sp>
      </p:grpSp>
      <p:grpSp>
        <p:nvGrpSpPr>
          <p:cNvPr id="23" name="组合 23">
            <a:extLst>
              <a:ext uri="{FF2B5EF4-FFF2-40B4-BE49-F238E27FC236}">
                <a16:creationId xmlns:a16="http://schemas.microsoft.com/office/drawing/2014/main" id="{B93C347C-5E96-4164-835D-AD22191C747F}"/>
              </a:ext>
            </a:extLst>
          </p:cNvPr>
          <p:cNvGrpSpPr/>
          <p:nvPr/>
        </p:nvGrpSpPr>
        <p:grpSpPr>
          <a:xfrm>
            <a:off x="7313081" y="3093227"/>
            <a:ext cx="4730750" cy="1112520"/>
            <a:chOff x="1466" y="2824"/>
            <a:chExt cx="7450" cy="1752"/>
          </a:xfrm>
        </p:grpSpPr>
        <p:sp>
          <p:nvSpPr>
            <p:cNvPr id="24" name="圆角矩形 50">
              <a:extLst>
                <a:ext uri="{FF2B5EF4-FFF2-40B4-BE49-F238E27FC236}">
                  <a16:creationId xmlns:a16="http://schemas.microsoft.com/office/drawing/2014/main" id="{D818B638-D574-4D5E-AD70-1BC5A7D667AD}"/>
                </a:ext>
              </a:extLst>
            </p:cNvPr>
            <p:cNvSpPr/>
            <p:nvPr/>
          </p:nvSpPr>
          <p:spPr>
            <a:xfrm>
              <a:off x="1466" y="2824"/>
              <a:ext cx="7450" cy="1752"/>
            </a:xfrm>
            <a:prstGeom prst="roundRect">
              <a:avLst>
                <a:gd name="adj" fmla="val 32363"/>
              </a:avLst>
            </a:prstGeom>
            <a:noFill/>
            <a:ln>
              <a:solidFill>
                <a:srgbClr val="00D0C7"/>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70FABF82-8069-4BB5-8F97-2FD642A958B2}"/>
                </a:ext>
              </a:extLst>
            </p:cNvPr>
            <p:cNvSpPr/>
            <p:nvPr/>
          </p:nvSpPr>
          <p:spPr>
            <a:xfrm>
              <a:off x="1725" y="3100"/>
              <a:ext cx="1200" cy="120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iconfont-11117-5703307">
              <a:extLst>
                <a:ext uri="{FF2B5EF4-FFF2-40B4-BE49-F238E27FC236}">
                  <a16:creationId xmlns:a16="http://schemas.microsoft.com/office/drawing/2014/main" id="{77EDF709-1DA6-4CD1-8541-BDB4C41CA428}"/>
                </a:ext>
              </a:extLst>
            </p:cNvPr>
            <p:cNvSpPr>
              <a:spLocks noChangeAspect="1"/>
            </p:cNvSpPr>
            <p:nvPr/>
          </p:nvSpPr>
          <p:spPr bwMode="auto">
            <a:xfrm>
              <a:off x="1954" y="3461"/>
              <a:ext cx="740" cy="476"/>
            </a:xfrm>
            <a:custGeom>
              <a:avLst/>
              <a:gdLst>
                <a:gd name="connsiteX0" fmla="*/ 19035 w 459984"/>
                <a:gd name="connsiteY0" fmla="*/ 263195 h 296256"/>
                <a:gd name="connsiteX1" fmla="*/ 19035 w 459984"/>
                <a:gd name="connsiteY1" fmla="*/ 267684 h 296256"/>
                <a:gd name="connsiteX2" fmla="*/ 28574 w 459984"/>
                <a:gd name="connsiteY2" fmla="*/ 277222 h 296256"/>
                <a:gd name="connsiteX3" fmla="*/ 431410 w 459984"/>
                <a:gd name="connsiteY3" fmla="*/ 277222 h 296256"/>
                <a:gd name="connsiteX4" fmla="*/ 440949 w 459984"/>
                <a:gd name="connsiteY4" fmla="*/ 267684 h 296256"/>
                <a:gd name="connsiteX5" fmla="*/ 440949 w 459984"/>
                <a:gd name="connsiteY5" fmla="*/ 263195 h 296256"/>
                <a:gd name="connsiteX6" fmla="*/ 9539 w 459984"/>
                <a:gd name="connsiteY6" fmla="*/ 244161 h 296256"/>
                <a:gd name="connsiteX7" fmla="*/ 31649 w 459984"/>
                <a:gd name="connsiteY7" fmla="*/ 244161 h 296256"/>
                <a:gd name="connsiteX8" fmla="*/ 31649 w 459984"/>
                <a:gd name="connsiteY8" fmla="*/ 253673 h 296256"/>
                <a:gd name="connsiteX9" fmla="*/ 41144 w 459984"/>
                <a:gd name="connsiteY9" fmla="*/ 263169 h 296256"/>
                <a:gd name="connsiteX10" fmla="*/ 419877 w 459984"/>
                <a:gd name="connsiteY10" fmla="*/ 263169 h 296256"/>
                <a:gd name="connsiteX11" fmla="*/ 429415 w 459984"/>
                <a:gd name="connsiteY11" fmla="*/ 253673 h 296256"/>
                <a:gd name="connsiteX12" fmla="*/ 429415 w 459984"/>
                <a:gd name="connsiteY12" fmla="*/ 244161 h 296256"/>
                <a:gd name="connsiteX13" fmla="*/ 450445 w 459984"/>
                <a:gd name="connsiteY13" fmla="*/ 244161 h 296256"/>
                <a:gd name="connsiteX14" fmla="*/ 459984 w 459984"/>
                <a:gd name="connsiteY14" fmla="*/ 253700 h 296256"/>
                <a:gd name="connsiteX15" fmla="*/ 459984 w 459984"/>
                <a:gd name="connsiteY15" fmla="*/ 267684 h 296256"/>
                <a:gd name="connsiteX16" fmla="*/ 431410 w 459984"/>
                <a:gd name="connsiteY16" fmla="*/ 296256 h 296256"/>
                <a:gd name="connsiteX17" fmla="*/ 28574 w 459984"/>
                <a:gd name="connsiteY17" fmla="*/ 296256 h 296256"/>
                <a:gd name="connsiteX18" fmla="*/ 0 w 459984"/>
                <a:gd name="connsiteY18" fmla="*/ 267684 h 296256"/>
                <a:gd name="connsiteX19" fmla="*/ 0 w 459984"/>
                <a:gd name="connsiteY19" fmla="*/ 253700 h 296256"/>
                <a:gd name="connsiteX20" fmla="*/ 9539 w 459984"/>
                <a:gd name="connsiteY20" fmla="*/ 244161 h 296256"/>
                <a:gd name="connsiteX21" fmla="*/ 178807 w 459984"/>
                <a:gd name="connsiteY21" fmla="*/ 102250 h 296256"/>
                <a:gd name="connsiteX22" fmla="*/ 192186 w 459984"/>
                <a:gd name="connsiteY22" fmla="*/ 106264 h 296256"/>
                <a:gd name="connsiteX23" fmla="*/ 187223 w 459984"/>
                <a:gd name="connsiteY23" fmla="*/ 119300 h 296256"/>
                <a:gd name="connsiteX24" fmla="*/ 162925 w 459984"/>
                <a:gd name="connsiteY24" fmla="*/ 130824 h 296256"/>
                <a:gd name="connsiteX25" fmla="*/ 186834 w 459984"/>
                <a:gd name="connsiteY25" fmla="*/ 141399 h 296256"/>
                <a:gd name="connsiteX26" fmla="*/ 192186 w 459984"/>
                <a:gd name="connsiteY26" fmla="*/ 152018 h 296256"/>
                <a:gd name="connsiteX27" fmla="*/ 182993 w 459984"/>
                <a:gd name="connsiteY27" fmla="*/ 159571 h 296256"/>
                <a:gd name="connsiteX28" fmla="*/ 182993 w 459984"/>
                <a:gd name="connsiteY28" fmla="*/ 159398 h 296256"/>
                <a:gd name="connsiteX29" fmla="*/ 179196 w 459984"/>
                <a:gd name="connsiteY29" fmla="*/ 158622 h 296256"/>
                <a:gd name="connsiteX30" fmla="*/ 136427 w 459984"/>
                <a:gd name="connsiteY30" fmla="*/ 139586 h 296256"/>
                <a:gd name="connsiteX31" fmla="*/ 130816 w 459984"/>
                <a:gd name="connsiteY31" fmla="*/ 131083 h 296256"/>
                <a:gd name="connsiteX32" fmla="*/ 136168 w 459984"/>
                <a:gd name="connsiteY32" fmla="*/ 122321 h 296256"/>
                <a:gd name="connsiteX33" fmla="*/ 277383 w 459984"/>
                <a:gd name="connsiteY33" fmla="*/ 100232 h 296256"/>
                <a:gd name="connsiteX34" fmla="*/ 285406 w 459984"/>
                <a:gd name="connsiteY34" fmla="*/ 102250 h 296256"/>
                <a:gd name="connsiteX35" fmla="*/ 328174 w 459984"/>
                <a:gd name="connsiteY35" fmla="*/ 123184 h 296256"/>
                <a:gd name="connsiteX36" fmla="*/ 333483 w 459984"/>
                <a:gd name="connsiteY36" fmla="*/ 131947 h 296256"/>
                <a:gd name="connsiteX37" fmla="*/ 327786 w 459984"/>
                <a:gd name="connsiteY37" fmla="*/ 140450 h 296256"/>
                <a:gd name="connsiteX38" fmla="*/ 285017 w 459984"/>
                <a:gd name="connsiteY38" fmla="*/ 159485 h 296256"/>
                <a:gd name="connsiteX39" fmla="*/ 281219 w 459984"/>
                <a:gd name="connsiteY39" fmla="*/ 159398 h 296256"/>
                <a:gd name="connsiteX40" fmla="*/ 272027 w 459984"/>
                <a:gd name="connsiteY40" fmla="*/ 151802 h 296256"/>
                <a:gd name="connsiteX41" fmla="*/ 277378 w 459984"/>
                <a:gd name="connsiteY41" fmla="*/ 141184 h 296256"/>
                <a:gd name="connsiteX42" fmla="*/ 301287 w 459984"/>
                <a:gd name="connsiteY42" fmla="*/ 130824 h 296256"/>
                <a:gd name="connsiteX43" fmla="*/ 277033 w 459984"/>
                <a:gd name="connsiteY43" fmla="*/ 118825 h 296256"/>
                <a:gd name="connsiteX44" fmla="*/ 270818 w 459984"/>
                <a:gd name="connsiteY44" fmla="*/ 105272 h 296256"/>
                <a:gd name="connsiteX45" fmla="*/ 277383 w 459984"/>
                <a:gd name="connsiteY45" fmla="*/ 100232 h 296256"/>
                <a:gd name="connsiteX46" fmla="*/ 246909 w 459984"/>
                <a:gd name="connsiteY46" fmla="*/ 80712 h 296256"/>
                <a:gd name="connsiteX47" fmla="*/ 252649 w 459984"/>
                <a:gd name="connsiteY47" fmla="*/ 93359 h 296256"/>
                <a:gd name="connsiteX48" fmla="*/ 226453 w 459984"/>
                <a:gd name="connsiteY48" fmla="*/ 171959 h 296256"/>
                <a:gd name="connsiteX49" fmla="*/ 217951 w 459984"/>
                <a:gd name="connsiteY49" fmla="*/ 178434 h 296256"/>
                <a:gd name="connsiteX50" fmla="*/ 214930 w 459984"/>
                <a:gd name="connsiteY50" fmla="*/ 178434 h 296256"/>
                <a:gd name="connsiteX51" fmla="*/ 208456 w 459984"/>
                <a:gd name="connsiteY51" fmla="*/ 165959 h 296256"/>
                <a:gd name="connsiteX52" fmla="*/ 234653 w 459984"/>
                <a:gd name="connsiteY52" fmla="*/ 87273 h 296256"/>
                <a:gd name="connsiteX53" fmla="*/ 246909 w 459984"/>
                <a:gd name="connsiteY53" fmla="*/ 80712 h 296256"/>
                <a:gd name="connsiteX54" fmla="*/ 92411 w 459984"/>
                <a:gd name="connsiteY54" fmla="*/ 52614 h 296256"/>
                <a:gd name="connsiteX55" fmla="*/ 92411 w 459984"/>
                <a:gd name="connsiteY55" fmla="*/ 207690 h 296256"/>
                <a:gd name="connsiteX56" fmla="*/ 371803 w 459984"/>
                <a:gd name="connsiteY56" fmla="*/ 207690 h 296256"/>
                <a:gd name="connsiteX57" fmla="*/ 371803 w 459984"/>
                <a:gd name="connsiteY57" fmla="*/ 52614 h 296256"/>
                <a:gd name="connsiteX58" fmla="*/ 82872 w 459984"/>
                <a:gd name="connsiteY58" fmla="*/ 33537 h 296256"/>
                <a:gd name="connsiteX59" fmla="*/ 381299 w 459984"/>
                <a:gd name="connsiteY59" fmla="*/ 33537 h 296256"/>
                <a:gd name="connsiteX60" fmla="*/ 390837 w 459984"/>
                <a:gd name="connsiteY60" fmla="*/ 43076 h 296256"/>
                <a:gd name="connsiteX61" fmla="*/ 390837 w 459984"/>
                <a:gd name="connsiteY61" fmla="*/ 217186 h 296256"/>
                <a:gd name="connsiteX62" fmla="*/ 381299 w 459984"/>
                <a:gd name="connsiteY62" fmla="*/ 226724 h 296256"/>
                <a:gd name="connsiteX63" fmla="*/ 82872 w 459984"/>
                <a:gd name="connsiteY63" fmla="*/ 226724 h 296256"/>
                <a:gd name="connsiteX64" fmla="*/ 73333 w 459984"/>
                <a:gd name="connsiteY64" fmla="*/ 217186 h 296256"/>
                <a:gd name="connsiteX65" fmla="*/ 73333 w 459984"/>
                <a:gd name="connsiteY65" fmla="*/ 43076 h 296256"/>
                <a:gd name="connsiteX66" fmla="*/ 82872 w 459984"/>
                <a:gd name="connsiteY66" fmla="*/ 33537 h 296256"/>
                <a:gd name="connsiteX67" fmla="*/ 60221 w 459984"/>
                <a:gd name="connsiteY67" fmla="*/ 19035 h 296256"/>
                <a:gd name="connsiteX68" fmla="*/ 50683 w 459984"/>
                <a:gd name="connsiteY68" fmla="*/ 28574 h 296256"/>
                <a:gd name="connsiteX69" fmla="*/ 50683 w 459984"/>
                <a:gd name="connsiteY69" fmla="*/ 244134 h 296256"/>
                <a:gd name="connsiteX70" fmla="*/ 410338 w 459984"/>
                <a:gd name="connsiteY70" fmla="*/ 244134 h 296256"/>
                <a:gd name="connsiteX71" fmla="*/ 410338 w 459984"/>
                <a:gd name="connsiteY71" fmla="*/ 28574 h 296256"/>
                <a:gd name="connsiteX72" fmla="*/ 400843 w 459984"/>
                <a:gd name="connsiteY72" fmla="*/ 19035 h 296256"/>
                <a:gd name="connsiteX73" fmla="*/ 60221 w 459984"/>
                <a:gd name="connsiteY73" fmla="*/ 0 h 296256"/>
                <a:gd name="connsiteX74" fmla="*/ 400843 w 459984"/>
                <a:gd name="connsiteY74" fmla="*/ 0 h 296256"/>
                <a:gd name="connsiteX75" fmla="*/ 429415 w 459984"/>
                <a:gd name="connsiteY75" fmla="*/ 28574 h 296256"/>
                <a:gd name="connsiteX76" fmla="*/ 429415 w 459984"/>
                <a:gd name="connsiteY76" fmla="*/ 244161 h 296256"/>
                <a:gd name="connsiteX77" fmla="*/ 31649 w 459984"/>
                <a:gd name="connsiteY77" fmla="*/ 244161 h 296256"/>
                <a:gd name="connsiteX78" fmla="*/ 31649 w 459984"/>
                <a:gd name="connsiteY78" fmla="*/ 28574 h 296256"/>
                <a:gd name="connsiteX79" fmla="*/ 60221 w 459984"/>
                <a:gd name="connsiteY79" fmla="*/ 0 h 29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59984" h="296256">
                  <a:moveTo>
                    <a:pt x="19035" y="263195"/>
                  </a:moveTo>
                  <a:lnTo>
                    <a:pt x="19035" y="267684"/>
                  </a:lnTo>
                  <a:cubicBezTo>
                    <a:pt x="19035" y="272949"/>
                    <a:pt x="23308" y="277222"/>
                    <a:pt x="28574" y="277222"/>
                  </a:cubicBezTo>
                  <a:lnTo>
                    <a:pt x="431410" y="277222"/>
                  </a:lnTo>
                  <a:cubicBezTo>
                    <a:pt x="436676" y="277222"/>
                    <a:pt x="440949" y="272949"/>
                    <a:pt x="440949" y="267684"/>
                  </a:cubicBezTo>
                  <a:lnTo>
                    <a:pt x="440949" y="263195"/>
                  </a:lnTo>
                  <a:close/>
                  <a:moveTo>
                    <a:pt x="9539" y="244161"/>
                  </a:moveTo>
                  <a:lnTo>
                    <a:pt x="31649" y="244161"/>
                  </a:lnTo>
                  <a:lnTo>
                    <a:pt x="31649" y="253673"/>
                  </a:lnTo>
                  <a:cubicBezTo>
                    <a:pt x="31649" y="258896"/>
                    <a:pt x="35879" y="263169"/>
                    <a:pt x="41144" y="263169"/>
                  </a:cubicBezTo>
                  <a:lnTo>
                    <a:pt x="419877" y="263169"/>
                  </a:lnTo>
                  <a:cubicBezTo>
                    <a:pt x="425142" y="263169"/>
                    <a:pt x="429415" y="258896"/>
                    <a:pt x="429415" y="253673"/>
                  </a:cubicBezTo>
                  <a:lnTo>
                    <a:pt x="429415" y="244161"/>
                  </a:lnTo>
                  <a:lnTo>
                    <a:pt x="450445" y="244161"/>
                  </a:lnTo>
                  <a:cubicBezTo>
                    <a:pt x="455711" y="244161"/>
                    <a:pt x="459984" y="248434"/>
                    <a:pt x="459984" y="253700"/>
                  </a:cubicBezTo>
                  <a:lnTo>
                    <a:pt x="459984" y="267684"/>
                  </a:lnTo>
                  <a:cubicBezTo>
                    <a:pt x="459984" y="283480"/>
                    <a:pt x="447208" y="296256"/>
                    <a:pt x="431410" y="296256"/>
                  </a:cubicBezTo>
                  <a:lnTo>
                    <a:pt x="28574" y="296256"/>
                  </a:lnTo>
                  <a:cubicBezTo>
                    <a:pt x="12776" y="296256"/>
                    <a:pt x="0" y="283480"/>
                    <a:pt x="0" y="267684"/>
                  </a:cubicBezTo>
                  <a:lnTo>
                    <a:pt x="0" y="253700"/>
                  </a:lnTo>
                  <a:cubicBezTo>
                    <a:pt x="0" y="248434"/>
                    <a:pt x="4273" y="244161"/>
                    <a:pt x="9539" y="244161"/>
                  </a:cubicBezTo>
                  <a:close/>
                  <a:moveTo>
                    <a:pt x="178807" y="102250"/>
                  </a:moveTo>
                  <a:cubicBezTo>
                    <a:pt x="183598" y="99445"/>
                    <a:pt x="189726" y="101257"/>
                    <a:pt x="192186" y="106264"/>
                  </a:cubicBezTo>
                  <a:cubicBezTo>
                    <a:pt x="194646" y="111228"/>
                    <a:pt x="192315" y="117228"/>
                    <a:pt x="187223" y="119300"/>
                  </a:cubicBezTo>
                  <a:lnTo>
                    <a:pt x="162925" y="130824"/>
                  </a:lnTo>
                  <a:lnTo>
                    <a:pt x="186834" y="141399"/>
                  </a:lnTo>
                  <a:cubicBezTo>
                    <a:pt x="190891" y="143212"/>
                    <a:pt x="193092" y="147658"/>
                    <a:pt x="192186" y="152018"/>
                  </a:cubicBezTo>
                  <a:cubicBezTo>
                    <a:pt x="191280" y="156377"/>
                    <a:pt x="187482" y="159528"/>
                    <a:pt x="182993" y="159571"/>
                  </a:cubicBezTo>
                  <a:lnTo>
                    <a:pt x="182993" y="159398"/>
                  </a:lnTo>
                  <a:cubicBezTo>
                    <a:pt x="181699" y="159398"/>
                    <a:pt x="180404" y="159139"/>
                    <a:pt x="179196" y="158622"/>
                  </a:cubicBezTo>
                  <a:lnTo>
                    <a:pt x="136427" y="139586"/>
                  </a:lnTo>
                  <a:cubicBezTo>
                    <a:pt x="133104" y="138076"/>
                    <a:pt x="130903" y="134752"/>
                    <a:pt x="130816" y="131083"/>
                  </a:cubicBezTo>
                  <a:cubicBezTo>
                    <a:pt x="130730" y="127371"/>
                    <a:pt x="132802" y="123961"/>
                    <a:pt x="136168" y="122321"/>
                  </a:cubicBezTo>
                  <a:close/>
                  <a:moveTo>
                    <a:pt x="277383" y="100232"/>
                  </a:moveTo>
                  <a:cubicBezTo>
                    <a:pt x="280097" y="99671"/>
                    <a:pt x="283054" y="100286"/>
                    <a:pt x="285406" y="102250"/>
                  </a:cubicBezTo>
                  <a:lnTo>
                    <a:pt x="328174" y="123184"/>
                  </a:lnTo>
                  <a:cubicBezTo>
                    <a:pt x="331497" y="124825"/>
                    <a:pt x="333569" y="128235"/>
                    <a:pt x="333483" y="131947"/>
                  </a:cubicBezTo>
                  <a:cubicBezTo>
                    <a:pt x="333396" y="135659"/>
                    <a:pt x="331152" y="138939"/>
                    <a:pt x="327786" y="140450"/>
                  </a:cubicBezTo>
                  <a:lnTo>
                    <a:pt x="285017" y="159485"/>
                  </a:lnTo>
                  <a:cubicBezTo>
                    <a:pt x="283766" y="159744"/>
                    <a:pt x="282471" y="159701"/>
                    <a:pt x="281219" y="159398"/>
                  </a:cubicBezTo>
                  <a:cubicBezTo>
                    <a:pt x="276774" y="159312"/>
                    <a:pt x="272933" y="156161"/>
                    <a:pt x="272027" y="151802"/>
                  </a:cubicBezTo>
                  <a:cubicBezTo>
                    <a:pt x="271120" y="147442"/>
                    <a:pt x="273365" y="143040"/>
                    <a:pt x="277378" y="141184"/>
                  </a:cubicBezTo>
                  <a:lnTo>
                    <a:pt x="301287" y="130824"/>
                  </a:lnTo>
                  <a:lnTo>
                    <a:pt x="277033" y="118825"/>
                  </a:lnTo>
                  <a:cubicBezTo>
                    <a:pt x="271077" y="117314"/>
                    <a:pt x="268056" y="110710"/>
                    <a:pt x="270818" y="105272"/>
                  </a:cubicBezTo>
                  <a:cubicBezTo>
                    <a:pt x="272199" y="102531"/>
                    <a:pt x="274670" y="100794"/>
                    <a:pt x="277383" y="100232"/>
                  </a:cubicBezTo>
                  <a:close/>
                  <a:moveTo>
                    <a:pt x="246909" y="80712"/>
                  </a:moveTo>
                  <a:cubicBezTo>
                    <a:pt x="252131" y="82438"/>
                    <a:pt x="254764" y="88265"/>
                    <a:pt x="252649" y="93359"/>
                  </a:cubicBezTo>
                  <a:lnTo>
                    <a:pt x="226453" y="171959"/>
                  </a:lnTo>
                  <a:cubicBezTo>
                    <a:pt x="225201" y="175628"/>
                    <a:pt x="221835" y="178218"/>
                    <a:pt x="217951" y="178434"/>
                  </a:cubicBezTo>
                  <a:cubicBezTo>
                    <a:pt x="216958" y="178563"/>
                    <a:pt x="215922" y="178563"/>
                    <a:pt x="214930" y="178434"/>
                  </a:cubicBezTo>
                  <a:cubicBezTo>
                    <a:pt x="209535" y="176966"/>
                    <a:pt x="206514" y="171225"/>
                    <a:pt x="208456" y="165959"/>
                  </a:cubicBezTo>
                  <a:lnTo>
                    <a:pt x="234653" y="87273"/>
                  </a:lnTo>
                  <a:cubicBezTo>
                    <a:pt x="236034" y="81963"/>
                    <a:pt x="241687" y="78942"/>
                    <a:pt x="246909" y="80712"/>
                  </a:cubicBezTo>
                  <a:close/>
                  <a:moveTo>
                    <a:pt x="92411" y="52614"/>
                  </a:moveTo>
                  <a:lnTo>
                    <a:pt x="92411" y="207690"/>
                  </a:lnTo>
                  <a:lnTo>
                    <a:pt x="371803" y="207690"/>
                  </a:lnTo>
                  <a:lnTo>
                    <a:pt x="371803" y="52614"/>
                  </a:lnTo>
                  <a:close/>
                  <a:moveTo>
                    <a:pt x="82872" y="33537"/>
                  </a:moveTo>
                  <a:lnTo>
                    <a:pt x="381299" y="33537"/>
                  </a:lnTo>
                  <a:cubicBezTo>
                    <a:pt x="386564" y="33537"/>
                    <a:pt x="390837" y="37810"/>
                    <a:pt x="390837" y="43076"/>
                  </a:cubicBezTo>
                  <a:lnTo>
                    <a:pt x="390837" y="217186"/>
                  </a:lnTo>
                  <a:cubicBezTo>
                    <a:pt x="390837" y="222451"/>
                    <a:pt x="386564" y="226724"/>
                    <a:pt x="381299" y="226724"/>
                  </a:cubicBezTo>
                  <a:lnTo>
                    <a:pt x="82872" y="226724"/>
                  </a:lnTo>
                  <a:cubicBezTo>
                    <a:pt x="77606" y="226724"/>
                    <a:pt x="73333" y="222451"/>
                    <a:pt x="73333" y="217186"/>
                  </a:cubicBezTo>
                  <a:lnTo>
                    <a:pt x="73333" y="43076"/>
                  </a:lnTo>
                  <a:cubicBezTo>
                    <a:pt x="73333" y="37810"/>
                    <a:pt x="77606" y="33537"/>
                    <a:pt x="82872" y="33537"/>
                  </a:cubicBezTo>
                  <a:close/>
                  <a:moveTo>
                    <a:pt x="60221" y="19035"/>
                  </a:moveTo>
                  <a:cubicBezTo>
                    <a:pt x="54956" y="19035"/>
                    <a:pt x="50683" y="23308"/>
                    <a:pt x="50683" y="28574"/>
                  </a:cubicBezTo>
                  <a:lnTo>
                    <a:pt x="50683" y="244134"/>
                  </a:lnTo>
                  <a:lnTo>
                    <a:pt x="410338" y="244134"/>
                  </a:lnTo>
                  <a:lnTo>
                    <a:pt x="410338" y="28574"/>
                  </a:lnTo>
                  <a:cubicBezTo>
                    <a:pt x="410338" y="23308"/>
                    <a:pt x="406108" y="19035"/>
                    <a:pt x="400843" y="19035"/>
                  </a:cubicBezTo>
                  <a:close/>
                  <a:moveTo>
                    <a:pt x="60221" y="0"/>
                  </a:moveTo>
                  <a:lnTo>
                    <a:pt x="400843" y="0"/>
                  </a:lnTo>
                  <a:cubicBezTo>
                    <a:pt x="416596" y="0"/>
                    <a:pt x="429415" y="12776"/>
                    <a:pt x="429415" y="28574"/>
                  </a:cubicBezTo>
                  <a:lnTo>
                    <a:pt x="429415" y="244161"/>
                  </a:lnTo>
                  <a:lnTo>
                    <a:pt x="31649" y="244161"/>
                  </a:lnTo>
                  <a:lnTo>
                    <a:pt x="31649" y="28574"/>
                  </a:lnTo>
                  <a:cubicBezTo>
                    <a:pt x="31649" y="12776"/>
                    <a:pt x="44424" y="0"/>
                    <a:pt x="60221" y="0"/>
                  </a:cubicBezTo>
                  <a:close/>
                </a:path>
              </a:pathLst>
            </a:custGeom>
            <a:solidFill>
              <a:schemeClr val="bg1"/>
            </a:solidFill>
            <a:ln>
              <a:noFill/>
            </a:ln>
          </p:spPr>
        </p:sp>
        <p:sp>
          <p:nvSpPr>
            <p:cNvPr id="27" name="文本框 26">
              <a:extLst>
                <a:ext uri="{FF2B5EF4-FFF2-40B4-BE49-F238E27FC236}">
                  <a16:creationId xmlns:a16="http://schemas.microsoft.com/office/drawing/2014/main" id="{CD4DD37C-2D0C-49C8-90AA-011E925DAE60}"/>
                </a:ext>
              </a:extLst>
            </p:cNvPr>
            <p:cNvSpPr txBox="1"/>
            <p:nvPr/>
          </p:nvSpPr>
          <p:spPr>
            <a:xfrm>
              <a:off x="3176" y="2993"/>
              <a:ext cx="5572" cy="1307"/>
            </a:xfrm>
            <a:prstGeom prst="rect">
              <a:avLst/>
            </a:prstGeom>
            <a:noFill/>
          </p:spPr>
          <p:txBody>
            <a:bodyPr wrap="square" rtlCol="0">
              <a:spAutoFit/>
            </a:bodyPr>
            <a:lstStyle/>
            <a:p>
              <a:pPr algn="l">
                <a:lnSpc>
                  <a:spcPct val="200000"/>
                </a:lnSpc>
              </a:pPr>
              <a:r>
                <a:rPr lang="zh-CN" altLang="en-US" sz="1200" dirty="0">
                  <a:solidFill>
                    <a:schemeClr val="bg1"/>
                  </a:solidFill>
                  <a:latin typeface="汉仪正圆 55简" panose="00020600040101010101" charset="-122"/>
                  <a:ea typeface="汉仪正圆 55简" panose="00020600040101010101" charset="-122"/>
                </a:rPr>
                <a:t>在这里输入你需要的文本内容在这里输入你需要的文本内容</a:t>
              </a:r>
              <a:r>
                <a:rPr lang="zh-CN" altLang="en-US" sz="1200" dirty="0">
                  <a:solidFill>
                    <a:schemeClr val="bg1"/>
                  </a:solidFill>
                  <a:latin typeface="汉仪正圆 55简" panose="00020600040101010101" charset="-122"/>
                  <a:ea typeface="汉仪正圆 55简" panose="00020600040101010101" charset="-122"/>
                  <a:sym typeface="+mn-ea"/>
                </a:rPr>
                <a:t>在这里输入你需要的文本内容</a:t>
              </a:r>
              <a:endParaRPr lang="zh-CN" altLang="en-US" sz="1200" dirty="0">
                <a:solidFill>
                  <a:schemeClr val="bg1"/>
                </a:solidFill>
                <a:latin typeface="汉仪正圆 55简" panose="00020600040101010101" charset="-122"/>
                <a:ea typeface="汉仪正圆 55简" panose="00020600040101010101" charset="-122"/>
              </a:endParaRPr>
            </a:p>
          </p:txBody>
        </p:sp>
      </p:grpSp>
      <p:grpSp>
        <p:nvGrpSpPr>
          <p:cNvPr id="28" name="组合 29">
            <a:extLst>
              <a:ext uri="{FF2B5EF4-FFF2-40B4-BE49-F238E27FC236}">
                <a16:creationId xmlns:a16="http://schemas.microsoft.com/office/drawing/2014/main" id="{E342FD02-38F0-484C-AC63-F81B8423B9CF}"/>
              </a:ext>
            </a:extLst>
          </p:cNvPr>
          <p:cNvGrpSpPr/>
          <p:nvPr/>
        </p:nvGrpSpPr>
        <p:grpSpPr>
          <a:xfrm>
            <a:off x="6874525" y="4935844"/>
            <a:ext cx="4730750" cy="1112520"/>
            <a:chOff x="1466" y="2824"/>
            <a:chExt cx="7450" cy="1752"/>
          </a:xfrm>
        </p:grpSpPr>
        <p:sp>
          <p:nvSpPr>
            <p:cNvPr id="29" name="圆角矩形 55">
              <a:extLst>
                <a:ext uri="{FF2B5EF4-FFF2-40B4-BE49-F238E27FC236}">
                  <a16:creationId xmlns:a16="http://schemas.microsoft.com/office/drawing/2014/main" id="{7D4DE2E1-9D01-452F-A368-1090C1E3579E}"/>
                </a:ext>
              </a:extLst>
            </p:cNvPr>
            <p:cNvSpPr/>
            <p:nvPr/>
          </p:nvSpPr>
          <p:spPr>
            <a:xfrm>
              <a:off x="1466" y="2824"/>
              <a:ext cx="7450" cy="1752"/>
            </a:xfrm>
            <a:prstGeom prst="roundRect">
              <a:avLst>
                <a:gd name="adj" fmla="val 32363"/>
              </a:avLst>
            </a:prstGeom>
            <a:noFill/>
            <a:ln>
              <a:solidFill>
                <a:srgbClr val="00D0C7"/>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ECC27304-AD78-4E54-AF65-84951C4740F7}"/>
                </a:ext>
              </a:extLst>
            </p:cNvPr>
            <p:cNvSpPr/>
            <p:nvPr/>
          </p:nvSpPr>
          <p:spPr>
            <a:xfrm>
              <a:off x="1725" y="3100"/>
              <a:ext cx="1200" cy="1200"/>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iconfont-11117-5703307">
              <a:extLst>
                <a:ext uri="{FF2B5EF4-FFF2-40B4-BE49-F238E27FC236}">
                  <a16:creationId xmlns:a16="http://schemas.microsoft.com/office/drawing/2014/main" id="{C001DC2D-6DD0-4488-A20B-9943E8779843}"/>
                </a:ext>
              </a:extLst>
            </p:cNvPr>
            <p:cNvSpPr>
              <a:spLocks noChangeAspect="1"/>
            </p:cNvSpPr>
            <p:nvPr/>
          </p:nvSpPr>
          <p:spPr bwMode="auto">
            <a:xfrm>
              <a:off x="1954" y="3333"/>
              <a:ext cx="740" cy="732"/>
            </a:xfrm>
            <a:custGeom>
              <a:avLst/>
              <a:gdLst>
                <a:gd name="connsiteX0" fmla="*/ 239963 w 378075"/>
                <a:gd name="connsiteY0" fmla="*/ 277195 h 374389"/>
                <a:gd name="connsiteX1" fmla="*/ 259033 w 378075"/>
                <a:gd name="connsiteY1" fmla="*/ 277195 h 374389"/>
                <a:gd name="connsiteX2" fmla="*/ 259033 w 378075"/>
                <a:gd name="connsiteY2" fmla="*/ 355311 h 374389"/>
                <a:gd name="connsiteX3" fmla="*/ 239963 w 378075"/>
                <a:gd name="connsiteY3" fmla="*/ 355311 h 374389"/>
                <a:gd name="connsiteX4" fmla="*/ 121919 w 378075"/>
                <a:gd name="connsiteY4" fmla="*/ 277195 h 374389"/>
                <a:gd name="connsiteX5" fmla="*/ 140946 w 378075"/>
                <a:gd name="connsiteY5" fmla="*/ 277195 h 374389"/>
                <a:gd name="connsiteX6" fmla="*/ 140946 w 378075"/>
                <a:gd name="connsiteY6" fmla="*/ 355311 h 374389"/>
                <a:gd name="connsiteX7" fmla="*/ 121919 w 378075"/>
                <a:gd name="connsiteY7" fmla="*/ 355311 h 374389"/>
                <a:gd name="connsiteX8" fmla="*/ 259033 w 378075"/>
                <a:gd name="connsiteY8" fmla="*/ 258156 h 374389"/>
                <a:gd name="connsiteX9" fmla="*/ 359044 w 378075"/>
                <a:gd name="connsiteY9" fmla="*/ 258156 h 374389"/>
                <a:gd name="connsiteX10" fmla="*/ 359044 w 378075"/>
                <a:gd name="connsiteY10" fmla="*/ 277195 h 374389"/>
                <a:gd name="connsiteX11" fmla="*/ 259033 w 378075"/>
                <a:gd name="connsiteY11" fmla="*/ 277195 h 374389"/>
                <a:gd name="connsiteX12" fmla="*/ 140946 w 378075"/>
                <a:gd name="connsiteY12" fmla="*/ 258156 h 374389"/>
                <a:gd name="connsiteX13" fmla="*/ 239963 w 378075"/>
                <a:gd name="connsiteY13" fmla="*/ 258156 h 374389"/>
                <a:gd name="connsiteX14" fmla="*/ 239963 w 378075"/>
                <a:gd name="connsiteY14" fmla="*/ 277195 h 374389"/>
                <a:gd name="connsiteX15" fmla="*/ 140946 w 378075"/>
                <a:gd name="connsiteY15" fmla="*/ 277195 h 374389"/>
                <a:gd name="connsiteX16" fmla="*/ 19031 w 378075"/>
                <a:gd name="connsiteY16" fmla="*/ 258156 h 374389"/>
                <a:gd name="connsiteX17" fmla="*/ 121919 w 378075"/>
                <a:gd name="connsiteY17" fmla="*/ 258156 h 374389"/>
                <a:gd name="connsiteX18" fmla="*/ 121919 w 378075"/>
                <a:gd name="connsiteY18" fmla="*/ 277195 h 374389"/>
                <a:gd name="connsiteX19" fmla="*/ 19031 w 378075"/>
                <a:gd name="connsiteY19" fmla="*/ 277195 h 374389"/>
                <a:gd name="connsiteX20" fmla="*/ 239963 w 378075"/>
                <a:gd name="connsiteY20" fmla="*/ 182909 h 374389"/>
                <a:gd name="connsiteX21" fmla="*/ 259033 w 378075"/>
                <a:gd name="connsiteY21" fmla="*/ 182909 h 374389"/>
                <a:gd name="connsiteX22" fmla="*/ 259033 w 378075"/>
                <a:gd name="connsiteY22" fmla="*/ 258156 h 374389"/>
                <a:gd name="connsiteX23" fmla="*/ 239963 w 378075"/>
                <a:gd name="connsiteY23" fmla="*/ 258156 h 374389"/>
                <a:gd name="connsiteX24" fmla="*/ 121919 w 378075"/>
                <a:gd name="connsiteY24" fmla="*/ 182909 h 374389"/>
                <a:gd name="connsiteX25" fmla="*/ 140946 w 378075"/>
                <a:gd name="connsiteY25" fmla="*/ 182909 h 374389"/>
                <a:gd name="connsiteX26" fmla="*/ 140946 w 378075"/>
                <a:gd name="connsiteY26" fmla="*/ 258156 h 374389"/>
                <a:gd name="connsiteX27" fmla="*/ 121919 w 378075"/>
                <a:gd name="connsiteY27" fmla="*/ 258156 h 374389"/>
                <a:gd name="connsiteX28" fmla="*/ 259033 w 378075"/>
                <a:gd name="connsiteY28" fmla="*/ 163827 h 374389"/>
                <a:gd name="connsiteX29" fmla="*/ 359044 w 378075"/>
                <a:gd name="connsiteY29" fmla="*/ 163827 h 374389"/>
                <a:gd name="connsiteX30" fmla="*/ 359044 w 378075"/>
                <a:gd name="connsiteY30" fmla="*/ 182909 h 374389"/>
                <a:gd name="connsiteX31" fmla="*/ 259033 w 378075"/>
                <a:gd name="connsiteY31" fmla="*/ 182909 h 374389"/>
                <a:gd name="connsiteX32" fmla="*/ 140946 w 378075"/>
                <a:gd name="connsiteY32" fmla="*/ 163827 h 374389"/>
                <a:gd name="connsiteX33" fmla="*/ 239963 w 378075"/>
                <a:gd name="connsiteY33" fmla="*/ 163827 h 374389"/>
                <a:gd name="connsiteX34" fmla="*/ 239963 w 378075"/>
                <a:gd name="connsiteY34" fmla="*/ 182909 h 374389"/>
                <a:gd name="connsiteX35" fmla="*/ 140946 w 378075"/>
                <a:gd name="connsiteY35" fmla="*/ 182909 h 374389"/>
                <a:gd name="connsiteX36" fmla="*/ 19031 w 378075"/>
                <a:gd name="connsiteY36" fmla="*/ 163827 h 374389"/>
                <a:gd name="connsiteX37" fmla="*/ 121919 w 378075"/>
                <a:gd name="connsiteY37" fmla="*/ 163827 h 374389"/>
                <a:gd name="connsiteX38" fmla="*/ 121919 w 378075"/>
                <a:gd name="connsiteY38" fmla="*/ 182909 h 374389"/>
                <a:gd name="connsiteX39" fmla="*/ 19031 w 378075"/>
                <a:gd name="connsiteY39" fmla="*/ 182909 h 374389"/>
                <a:gd name="connsiteX40" fmla="*/ 239963 w 378075"/>
                <a:gd name="connsiteY40" fmla="*/ 89529 h 374389"/>
                <a:gd name="connsiteX41" fmla="*/ 259033 w 378075"/>
                <a:gd name="connsiteY41" fmla="*/ 89529 h 374389"/>
                <a:gd name="connsiteX42" fmla="*/ 259033 w 378075"/>
                <a:gd name="connsiteY42" fmla="*/ 163827 h 374389"/>
                <a:gd name="connsiteX43" fmla="*/ 239963 w 378075"/>
                <a:gd name="connsiteY43" fmla="*/ 163827 h 374389"/>
                <a:gd name="connsiteX44" fmla="*/ 121919 w 378075"/>
                <a:gd name="connsiteY44" fmla="*/ 89529 h 374389"/>
                <a:gd name="connsiteX45" fmla="*/ 140946 w 378075"/>
                <a:gd name="connsiteY45" fmla="*/ 89529 h 374389"/>
                <a:gd name="connsiteX46" fmla="*/ 140946 w 378075"/>
                <a:gd name="connsiteY46" fmla="*/ 163827 h 374389"/>
                <a:gd name="connsiteX47" fmla="*/ 121919 w 378075"/>
                <a:gd name="connsiteY47" fmla="*/ 163827 h 374389"/>
                <a:gd name="connsiteX48" fmla="*/ 259033 w 378075"/>
                <a:gd name="connsiteY48" fmla="*/ 70490 h 374389"/>
                <a:gd name="connsiteX49" fmla="*/ 359044 w 378075"/>
                <a:gd name="connsiteY49" fmla="*/ 70490 h 374389"/>
                <a:gd name="connsiteX50" fmla="*/ 359044 w 378075"/>
                <a:gd name="connsiteY50" fmla="*/ 89529 h 374389"/>
                <a:gd name="connsiteX51" fmla="*/ 259033 w 378075"/>
                <a:gd name="connsiteY51" fmla="*/ 89529 h 374389"/>
                <a:gd name="connsiteX52" fmla="*/ 140946 w 378075"/>
                <a:gd name="connsiteY52" fmla="*/ 70490 h 374389"/>
                <a:gd name="connsiteX53" fmla="*/ 239963 w 378075"/>
                <a:gd name="connsiteY53" fmla="*/ 70490 h 374389"/>
                <a:gd name="connsiteX54" fmla="*/ 239963 w 378075"/>
                <a:gd name="connsiteY54" fmla="*/ 89529 h 374389"/>
                <a:gd name="connsiteX55" fmla="*/ 140946 w 378075"/>
                <a:gd name="connsiteY55" fmla="*/ 89529 h 374389"/>
                <a:gd name="connsiteX56" fmla="*/ 19031 w 378075"/>
                <a:gd name="connsiteY56" fmla="*/ 70490 h 374389"/>
                <a:gd name="connsiteX57" fmla="*/ 121919 w 378075"/>
                <a:gd name="connsiteY57" fmla="*/ 70490 h 374389"/>
                <a:gd name="connsiteX58" fmla="*/ 121919 w 378075"/>
                <a:gd name="connsiteY58" fmla="*/ 89529 h 374389"/>
                <a:gd name="connsiteX59" fmla="*/ 19031 w 378075"/>
                <a:gd name="connsiteY59" fmla="*/ 89529 h 374389"/>
                <a:gd name="connsiteX60" fmla="*/ 19031 w 378075"/>
                <a:gd name="connsiteY60" fmla="*/ 19078 h 374389"/>
                <a:gd name="connsiteX61" fmla="*/ 19031 w 378075"/>
                <a:gd name="connsiteY61" fmla="*/ 70490 h 374389"/>
                <a:gd name="connsiteX62" fmla="*/ 9531 w 378075"/>
                <a:gd name="connsiteY62" fmla="*/ 70490 h 374389"/>
                <a:gd name="connsiteX63" fmla="*/ 9531 w 378075"/>
                <a:gd name="connsiteY63" fmla="*/ 89529 h 374389"/>
                <a:gd name="connsiteX64" fmla="*/ 19031 w 378075"/>
                <a:gd name="connsiteY64" fmla="*/ 89529 h 374389"/>
                <a:gd name="connsiteX65" fmla="*/ 19031 w 378075"/>
                <a:gd name="connsiteY65" fmla="*/ 163827 h 374389"/>
                <a:gd name="connsiteX66" fmla="*/ 9531 w 378075"/>
                <a:gd name="connsiteY66" fmla="*/ 163827 h 374389"/>
                <a:gd name="connsiteX67" fmla="*/ 9531 w 378075"/>
                <a:gd name="connsiteY67" fmla="*/ 182909 h 374389"/>
                <a:gd name="connsiteX68" fmla="*/ 19031 w 378075"/>
                <a:gd name="connsiteY68" fmla="*/ 182909 h 374389"/>
                <a:gd name="connsiteX69" fmla="*/ 19031 w 378075"/>
                <a:gd name="connsiteY69" fmla="*/ 258156 h 374389"/>
                <a:gd name="connsiteX70" fmla="*/ 9531 w 378075"/>
                <a:gd name="connsiteY70" fmla="*/ 258156 h 374389"/>
                <a:gd name="connsiteX71" fmla="*/ 9531 w 378075"/>
                <a:gd name="connsiteY71" fmla="*/ 277195 h 374389"/>
                <a:gd name="connsiteX72" fmla="*/ 19031 w 378075"/>
                <a:gd name="connsiteY72" fmla="*/ 277195 h 374389"/>
                <a:gd name="connsiteX73" fmla="*/ 19031 w 378075"/>
                <a:gd name="connsiteY73" fmla="*/ 355311 h 374389"/>
                <a:gd name="connsiteX74" fmla="*/ 121919 w 378075"/>
                <a:gd name="connsiteY74" fmla="*/ 355311 h 374389"/>
                <a:gd name="connsiteX75" fmla="*/ 121919 w 378075"/>
                <a:gd name="connsiteY75" fmla="*/ 365847 h 374389"/>
                <a:gd name="connsiteX76" fmla="*/ 140946 w 378075"/>
                <a:gd name="connsiteY76" fmla="*/ 365847 h 374389"/>
                <a:gd name="connsiteX77" fmla="*/ 140946 w 378075"/>
                <a:gd name="connsiteY77" fmla="*/ 355311 h 374389"/>
                <a:gd name="connsiteX78" fmla="*/ 239963 w 378075"/>
                <a:gd name="connsiteY78" fmla="*/ 355311 h 374389"/>
                <a:gd name="connsiteX79" fmla="*/ 239963 w 378075"/>
                <a:gd name="connsiteY79" fmla="*/ 365847 h 374389"/>
                <a:gd name="connsiteX80" fmla="*/ 259033 w 378075"/>
                <a:gd name="connsiteY80" fmla="*/ 365847 h 374389"/>
                <a:gd name="connsiteX81" fmla="*/ 259033 w 378075"/>
                <a:gd name="connsiteY81" fmla="*/ 355311 h 374389"/>
                <a:gd name="connsiteX82" fmla="*/ 359044 w 378075"/>
                <a:gd name="connsiteY82" fmla="*/ 355311 h 374389"/>
                <a:gd name="connsiteX83" fmla="*/ 359044 w 378075"/>
                <a:gd name="connsiteY83" fmla="*/ 277195 h 374389"/>
                <a:gd name="connsiteX84" fmla="*/ 368635 w 378075"/>
                <a:gd name="connsiteY84" fmla="*/ 277195 h 374389"/>
                <a:gd name="connsiteX85" fmla="*/ 368635 w 378075"/>
                <a:gd name="connsiteY85" fmla="*/ 258156 h 374389"/>
                <a:gd name="connsiteX86" fmla="*/ 359044 w 378075"/>
                <a:gd name="connsiteY86" fmla="*/ 258156 h 374389"/>
                <a:gd name="connsiteX87" fmla="*/ 359044 w 378075"/>
                <a:gd name="connsiteY87" fmla="*/ 182909 h 374389"/>
                <a:gd name="connsiteX88" fmla="*/ 368635 w 378075"/>
                <a:gd name="connsiteY88" fmla="*/ 182909 h 374389"/>
                <a:gd name="connsiteX89" fmla="*/ 368635 w 378075"/>
                <a:gd name="connsiteY89" fmla="*/ 163827 h 374389"/>
                <a:gd name="connsiteX90" fmla="*/ 359044 w 378075"/>
                <a:gd name="connsiteY90" fmla="*/ 163827 h 374389"/>
                <a:gd name="connsiteX91" fmla="*/ 359044 w 378075"/>
                <a:gd name="connsiteY91" fmla="*/ 89529 h 374389"/>
                <a:gd name="connsiteX92" fmla="*/ 368635 w 378075"/>
                <a:gd name="connsiteY92" fmla="*/ 89529 h 374389"/>
                <a:gd name="connsiteX93" fmla="*/ 368635 w 378075"/>
                <a:gd name="connsiteY93" fmla="*/ 70490 h 374389"/>
                <a:gd name="connsiteX94" fmla="*/ 359044 w 378075"/>
                <a:gd name="connsiteY94" fmla="*/ 70490 h 374389"/>
                <a:gd name="connsiteX95" fmla="*/ 359044 w 378075"/>
                <a:gd name="connsiteY95" fmla="*/ 19078 h 374389"/>
                <a:gd name="connsiteX96" fmla="*/ 9537 w 378075"/>
                <a:gd name="connsiteY96" fmla="*/ 0 h 374389"/>
                <a:gd name="connsiteX97" fmla="*/ 368581 w 378075"/>
                <a:gd name="connsiteY97" fmla="*/ 0 h 374389"/>
                <a:gd name="connsiteX98" fmla="*/ 378075 w 378075"/>
                <a:gd name="connsiteY98" fmla="*/ 9539 h 374389"/>
                <a:gd name="connsiteX99" fmla="*/ 378075 w 378075"/>
                <a:gd name="connsiteY99" fmla="*/ 364850 h 374389"/>
                <a:gd name="connsiteX100" fmla="*/ 368581 w 378075"/>
                <a:gd name="connsiteY100" fmla="*/ 374389 h 374389"/>
                <a:gd name="connsiteX101" fmla="*/ 9537 w 378075"/>
                <a:gd name="connsiteY101" fmla="*/ 374389 h 374389"/>
                <a:gd name="connsiteX102" fmla="*/ 0 w 378075"/>
                <a:gd name="connsiteY102" fmla="*/ 364850 h 374389"/>
                <a:gd name="connsiteX103" fmla="*/ 0 w 378075"/>
                <a:gd name="connsiteY103" fmla="*/ 9539 h 374389"/>
                <a:gd name="connsiteX104" fmla="*/ 9537 w 378075"/>
                <a:gd name="connsiteY104" fmla="*/ 0 h 37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78075" h="374389">
                  <a:moveTo>
                    <a:pt x="239963" y="277195"/>
                  </a:moveTo>
                  <a:lnTo>
                    <a:pt x="259033" y="277195"/>
                  </a:lnTo>
                  <a:lnTo>
                    <a:pt x="259033" y="355311"/>
                  </a:lnTo>
                  <a:lnTo>
                    <a:pt x="239963" y="355311"/>
                  </a:lnTo>
                  <a:close/>
                  <a:moveTo>
                    <a:pt x="121919" y="277195"/>
                  </a:moveTo>
                  <a:lnTo>
                    <a:pt x="140946" y="277195"/>
                  </a:lnTo>
                  <a:lnTo>
                    <a:pt x="140946" y="355311"/>
                  </a:lnTo>
                  <a:lnTo>
                    <a:pt x="121919" y="355311"/>
                  </a:lnTo>
                  <a:close/>
                  <a:moveTo>
                    <a:pt x="259033" y="258156"/>
                  </a:moveTo>
                  <a:lnTo>
                    <a:pt x="359044" y="258156"/>
                  </a:lnTo>
                  <a:lnTo>
                    <a:pt x="359044" y="277195"/>
                  </a:lnTo>
                  <a:lnTo>
                    <a:pt x="259033" y="277195"/>
                  </a:lnTo>
                  <a:close/>
                  <a:moveTo>
                    <a:pt x="140946" y="258156"/>
                  </a:moveTo>
                  <a:lnTo>
                    <a:pt x="239963" y="258156"/>
                  </a:lnTo>
                  <a:lnTo>
                    <a:pt x="239963" y="277195"/>
                  </a:lnTo>
                  <a:lnTo>
                    <a:pt x="140946" y="277195"/>
                  </a:lnTo>
                  <a:close/>
                  <a:moveTo>
                    <a:pt x="19031" y="258156"/>
                  </a:moveTo>
                  <a:lnTo>
                    <a:pt x="121919" y="258156"/>
                  </a:lnTo>
                  <a:lnTo>
                    <a:pt x="121919" y="277195"/>
                  </a:lnTo>
                  <a:lnTo>
                    <a:pt x="19031" y="277195"/>
                  </a:lnTo>
                  <a:close/>
                  <a:moveTo>
                    <a:pt x="239963" y="182909"/>
                  </a:moveTo>
                  <a:lnTo>
                    <a:pt x="259033" y="182909"/>
                  </a:lnTo>
                  <a:lnTo>
                    <a:pt x="259033" y="258156"/>
                  </a:lnTo>
                  <a:lnTo>
                    <a:pt x="239963" y="258156"/>
                  </a:lnTo>
                  <a:close/>
                  <a:moveTo>
                    <a:pt x="121919" y="182909"/>
                  </a:moveTo>
                  <a:lnTo>
                    <a:pt x="140946" y="182909"/>
                  </a:lnTo>
                  <a:lnTo>
                    <a:pt x="140946" y="258156"/>
                  </a:lnTo>
                  <a:lnTo>
                    <a:pt x="121919" y="258156"/>
                  </a:lnTo>
                  <a:close/>
                  <a:moveTo>
                    <a:pt x="259033" y="163827"/>
                  </a:moveTo>
                  <a:lnTo>
                    <a:pt x="359044" y="163827"/>
                  </a:lnTo>
                  <a:lnTo>
                    <a:pt x="359044" y="182909"/>
                  </a:lnTo>
                  <a:lnTo>
                    <a:pt x="259033" y="182909"/>
                  </a:lnTo>
                  <a:close/>
                  <a:moveTo>
                    <a:pt x="140946" y="163827"/>
                  </a:moveTo>
                  <a:lnTo>
                    <a:pt x="239963" y="163827"/>
                  </a:lnTo>
                  <a:lnTo>
                    <a:pt x="239963" y="182909"/>
                  </a:lnTo>
                  <a:lnTo>
                    <a:pt x="140946" y="182909"/>
                  </a:lnTo>
                  <a:close/>
                  <a:moveTo>
                    <a:pt x="19031" y="163827"/>
                  </a:moveTo>
                  <a:lnTo>
                    <a:pt x="121919" y="163827"/>
                  </a:lnTo>
                  <a:lnTo>
                    <a:pt x="121919" y="182909"/>
                  </a:lnTo>
                  <a:lnTo>
                    <a:pt x="19031" y="182909"/>
                  </a:lnTo>
                  <a:close/>
                  <a:moveTo>
                    <a:pt x="239963" y="89529"/>
                  </a:moveTo>
                  <a:lnTo>
                    <a:pt x="259033" y="89529"/>
                  </a:lnTo>
                  <a:lnTo>
                    <a:pt x="259033" y="163827"/>
                  </a:lnTo>
                  <a:lnTo>
                    <a:pt x="239963" y="163827"/>
                  </a:lnTo>
                  <a:close/>
                  <a:moveTo>
                    <a:pt x="121919" y="89529"/>
                  </a:moveTo>
                  <a:lnTo>
                    <a:pt x="140946" y="89529"/>
                  </a:lnTo>
                  <a:lnTo>
                    <a:pt x="140946" y="163827"/>
                  </a:lnTo>
                  <a:lnTo>
                    <a:pt x="121919" y="163827"/>
                  </a:lnTo>
                  <a:close/>
                  <a:moveTo>
                    <a:pt x="259033" y="70490"/>
                  </a:moveTo>
                  <a:lnTo>
                    <a:pt x="359044" y="70490"/>
                  </a:lnTo>
                  <a:lnTo>
                    <a:pt x="359044" y="89529"/>
                  </a:lnTo>
                  <a:lnTo>
                    <a:pt x="259033" y="89529"/>
                  </a:lnTo>
                  <a:close/>
                  <a:moveTo>
                    <a:pt x="140946" y="70490"/>
                  </a:moveTo>
                  <a:lnTo>
                    <a:pt x="239963" y="70490"/>
                  </a:lnTo>
                  <a:lnTo>
                    <a:pt x="239963" y="89529"/>
                  </a:lnTo>
                  <a:lnTo>
                    <a:pt x="140946" y="89529"/>
                  </a:lnTo>
                  <a:close/>
                  <a:moveTo>
                    <a:pt x="19031" y="70490"/>
                  </a:moveTo>
                  <a:lnTo>
                    <a:pt x="121919" y="70490"/>
                  </a:lnTo>
                  <a:lnTo>
                    <a:pt x="121919" y="89529"/>
                  </a:lnTo>
                  <a:lnTo>
                    <a:pt x="19031" y="89529"/>
                  </a:lnTo>
                  <a:close/>
                  <a:moveTo>
                    <a:pt x="19031" y="19078"/>
                  </a:moveTo>
                  <a:lnTo>
                    <a:pt x="19031" y="70490"/>
                  </a:lnTo>
                  <a:lnTo>
                    <a:pt x="9531" y="70490"/>
                  </a:lnTo>
                  <a:lnTo>
                    <a:pt x="9531" y="89529"/>
                  </a:lnTo>
                  <a:lnTo>
                    <a:pt x="19031" y="89529"/>
                  </a:lnTo>
                  <a:lnTo>
                    <a:pt x="19031" y="163827"/>
                  </a:lnTo>
                  <a:lnTo>
                    <a:pt x="9531" y="163827"/>
                  </a:lnTo>
                  <a:lnTo>
                    <a:pt x="9531" y="182909"/>
                  </a:lnTo>
                  <a:lnTo>
                    <a:pt x="19031" y="182909"/>
                  </a:lnTo>
                  <a:lnTo>
                    <a:pt x="19031" y="258156"/>
                  </a:lnTo>
                  <a:lnTo>
                    <a:pt x="9531" y="258156"/>
                  </a:lnTo>
                  <a:lnTo>
                    <a:pt x="9531" y="277195"/>
                  </a:lnTo>
                  <a:lnTo>
                    <a:pt x="19031" y="277195"/>
                  </a:lnTo>
                  <a:lnTo>
                    <a:pt x="19031" y="355311"/>
                  </a:lnTo>
                  <a:lnTo>
                    <a:pt x="121919" y="355311"/>
                  </a:lnTo>
                  <a:lnTo>
                    <a:pt x="121919" y="365847"/>
                  </a:lnTo>
                  <a:lnTo>
                    <a:pt x="140946" y="365847"/>
                  </a:lnTo>
                  <a:lnTo>
                    <a:pt x="140946" y="355311"/>
                  </a:lnTo>
                  <a:lnTo>
                    <a:pt x="239963" y="355311"/>
                  </a:lnTo>
                  <a:lnTo>
                    <a:pt x="239963" y="365847"/>
                  </a:lnTo>
                  <a:lnTo>
                    <a:pt x="259033" y="365847"/>
                  </a:lnTo>
                  <a:lnTo>
                    <a:pt x="259033" y="355311"/>
                  </a:lnTo>
                  <a:lnTo>
                    <a:pt x="359044" y="355311"/>
                  </a:lnTo>
                  <a:lnTo>
                    <a:pt x="359044" y="277195"/>
                  </a:lnTo>
                  <a:lnTo>
                    <a:pt x="368635" y="277195"/>
                  </a:lnTo>
                  <a:lnTo>
                    <a:pt x="368635" y="258156"/>
                  </a:lnTo>
                  <a:lnTo>
                    <a:pt x="359044" y="258156"/>
                  </a:lnTo>
                  <a:lnTo>
                    <a:pt x="359044" y="182909"/>
                  </a:lnTo>
                  <a:lnTo>
                    <a:pt x="368635" y="182909"/>
                  </a:lnTo>
                  <a:lnTo>
                    <a:pt x="368635" y="163827"/>
                  </a:lnTo>
                  <a:lnTo>
                    <a:pt x="359044" y="163827"/>
                  </a:lnTo>
                  <a:lnTo>
                    <a:pt x="359044" y="89529"/>
                  </a:lnTo>
                  <a:lnTo>
                    <a:pt x="368635" y="89529"/>
                  </a:lnTo>
                  <a:lnTo>
                    <a:pt x="368635" y="70490"/>
                  </a:lnTo>
                  <a:lnTo>
                    <a:pt x="359044" y="70490"/>
                  </a:lnTo>
                  <a:lnTo>
                    <a:pt x="359044" y="19078"/>
                  </a:lnTo>
                  <a:close/>
                  <a:moveTo>
                    <a:pt x="9537" y="0"/>
                  </a:moveTo>
                  <a:lnTo>
                    <a:pt x="368581" y="0"/>
                  </a:lnTo>
                  <a:cubicBezTo>
                    <a:pt x="374277" y="0"/>
                    <a:pt x="378075" y="3841"/>
                    <a:pt x="378075" y="9539"/>
                  </a:cubicBezTo>
                  <a:lnTo>
                    <a:pt x="378075" y="364850"/>
                  </a:lnTo>
                  <a:cubicBezTo>
                    <a:pt x="378075" y="370548"/>
                    <a:pt x="373328" y="374389"/>
                    <a:pt x="368581" y="374389"/>
                  </a:cubicBezTo>
                  <a:lnTo>
                    <a:pt x="9537" y="374389"/>
                  </a:lnTo>
                  <a:cubicBezTo>
                    <a:pt x="3798" y="374389"/>
                    <a:pt x="0" y="370548"/>
                    <a:pt x="0" y="364850"/>
                  </a:cubicBezTo>
                  <a:lnTo>
                    <a:pt x="0" y="9539"/>
                  </a:lnTo>
                  <a:cubicBezTo>
                    <a:pt x="0" y="3841"/>
                    <a:pt x="3798" y="0"/>
                    <a:pt x="9537" y="0"/>
                  </a:cubicBezTo>
                  <a:close/>
                </a:path>
              </a:pathLst>
            </a:custGeom>
            <a:solidFill>
              <a:schemeClr val="bg1"/>
            </a:solidFill>
            <a:ln>
              <a:noFill/>
            </a:ln>
          </p:spPr>
        </p:sp>
        <p:sp>
          <p:nvSpPr>
            <p:cNvPr id="32" name="文本框 31">
              <a:extLst>
                <a:ext uri="{FF2B5EF4-FFF2-40B4-BE49-F238E27FC236}">
                  <a16:creationId xmlns:a16="http://schemas.microsoft.com/office/drawing/2014/main" id="{30670BEF-2960-4971-A6F1-D349C158182C}"/>
                </a:ext>
              </a:extLst>
            </p:cNvPr>
            <p:cNvSpPr txBox="1"/>
            <p:nvPr/>
          </p:nvSpPr>
          <p:spPr>
            <a:xfrm>
              <a:off x="3176" y="2993"/>
              <a:ext cx="5572" cy="1307"/>
            </a:xfrm>
            <a:prstGeom prst="rect">
              <a:avLst/>
            </a:prstGeom>
            <a:noFill/>
          </p:spPr>
          <p:txBody>
            <a:bodyPr wrap="square" rtlCol="0">
              <a:spAutoFit/>
            </a:bodyPr>
            <a:lstStyle/>
            <a:p>
              <a:pPr algn="l">
                <a:lnSpc>
                  <a:spcPct val="200000"/>
                </a:lnSpc>
              </a:pPr>
              <a:r>
                <a:rPr lang="zh-CN" altLang="en-US" sz="1200" dirty="0">
                  <a:solidFill>
                    <a:schemeClr val="bg1"/>
                  </a:solidFill>
                  <a:latin typeface="汉仪正圆 55简" panose="00020600040101010101" charset="-122"/>
                  <a:ea typeface="汉仪正圆 55简" panose="00020600040101010101" charset="-122"/>
                </a:rPr>
                <a:t>在这里输入你需要的文本内容在这里输入你需要的文本内容</a:t>
              </a:r>
              <a:r>
                <a:rPr lang="zh-CN" altLang="en-US" sz="1200" dirty="0">
                  <a:solidFill>
                    <a:schemeClr val="bg1"/>
                  </a:solidFill>
                  <a:latin typeface="汉仪正圆 55简" panose="00020600040101010101" charset="-122"/>
                  <a:ea typeface="汉仪正圆 55简" panose="00020600040101010101" charset="-122"/>
                  <a:sym typeface="+mn-ea"/>
                </a:rPr>
                <a:t>在这里输入你需要的文本内容</a:t>
              </a:r>
              <a:endParaRPr lang="zh-CN" altLang="en-US" sz="1200" dirty="0">
                <a:solidFill>
                  <a:schemeClr val="bg1"/>
                </a:solidFill>
                <a:latin typeface="汉仪正圆 55简" panose="00020600040101010101" charset="-122"/>
                <a:ea typeface="汉仪正圆 55简" panose="00020600040101010101" charset="-122"/>
              </a:endParaRPr>
            </a:p>
          </p:txBody>
        </p:sp>
      </p:grpSp>
      <p:sp>
        <p:nvSpPr>
          <p:cNvPr id="33" name="文本框 32">
            <a:extLst>
              <a:ext uri="{FF2B5EF4-FFF2-40B4-BE49-F238E27FC236}">
                <a16:creationId xmlns:a16="http://schemas.microsoft.com/office/drawing/2014/main" id="{7017F54D-966C-4FF1-901C-89BA0FE901F3}"/>
              </a:ext>
            </a:extLst>
          </p:cNvPr>
          <p:cNvSpPr txBox="1"/>
          <p:nvPr/>
        </p:nvSpPr>
        <p:spPr>
          <a:xfrm>
            <a:off x="1806772" y="1606286"/>
            <a:ext cx="3542949" cy="646331"/>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3600" b="1" kern="0" dirty="0">
                <a:solidFill>
                  <a:srgbClr val="00B050"/>
                </a:solidFill>
                <a:ea typeface="微软雅黑" charset="0"/>
              </a:rPr>
              <a:t>多游戏  多用户</a:t>
            </a:r>
            <a:endParaRPr kumimoji="1" lang="zh-CN" altLang="en-US" sz="3600" b="1" i="0" u="none" strike="noStrike" kern="0" cap="none" spc="0" normalizeH="0" baseline="0" noProof="0" dirty="0">
              <a:ln>
                <a:noFill/>
              </a:ln>
              <a:solidFill>
                <a:srgbClr val="00B050"/>
              </a:solidFill>
              <a:effectLst/>
              <a:uLnTx/>
              <a:uFillTx/>
              <a:ea typeface="微软雅黑" charset="0"/>
            </a:endParaRPr>
          </a:p>
        </p:txBody>
      </p:sp>
      <p:sp>
        <p:nvSpPr>
          <p:cNvPr id="35" name="文本框 34">
            <a:extLst>
              <a:ext uri="{FF2B5EF4-FFF2-40B4-BE49-F238E27FC236}">
                <a16:creationId xmlns:a16="http://schemas.microsoft.com/office/drawing/2014/main" id="{4F793AD4-C508-4886-A3E0-06C704866664}"/>
              </a:ext>
            </a:extLst>
          </p:cNvPr>
          <p:cNvSpPr txBox="1"/>
          <p:nvPr/>
        </p:nvSpPr>
        <p:spPr>
          <a:xfrm>
            <a:off x="7517130" y="1563212"/>
            <a:ext cx="4273760" cy="646331"/>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en-US" altLang="zh-CN" sz="3600" b="1" kern="0" dirty="0">
                <a:solidFill>
                  <a:srgbClr val="00B050"/>
                </a:solidFill>
                <a:ea typeface="微软雅黑" charset="0"/>
              </a:rPr>
              <a:t>RSA</a:t>
            </a:r>
            <a:r>
              <a:rPr kumimoji="1" lang="zh-CN" altLang="en-US" sz="3600" b="1" kern="0" dirty="0">
                <a:solidFill>
                  <a:srgbClr val="00B050"/>
                </a:solidFill>
                <a:ea typeface="微软雅黑" charset="0"/>
              </a:rPr>
              <a:t>对称公钥加密</a:t>
            </a:r>
            <a:endParaRPr kumimoji="1" lang="zh-CN" altLang="en-US" sz="3600" b="1" i="0" u="none" strike="noStrike" kern="0" cap="none" spc="0" normalizeH="0" baseline="0" noProof="0" dirty="0">
              <a:ln>
                <a:noFill/>
              </a:ln>
              <a:solidFill>
                <a:srgbClr val="00B050"/>
              </a:solidFill>
              <a:effectLst/>
              <a:uLnTx/>
              <a:uFillTx/>
              <a:ea typeface="微软雅黑" charset="0"/>
            </a:endParaRPr>
          </a:p>
        </p:txBody>
      </p:sp>
      <p:sp>
        <p:nvSpPr>
          <p:cNvPr id="36" name="文本框 35">
            <a:extLst>
              <a:ext uri="{FF2B5EF4-FFF2-40B4-BE49-F238E27FC236}">
                <a16:creationId xmlns:a16="http://schemas.microsoft.com/office/drawing/2014/main" id="{A85C6DCB-5F36-4BA7-A0E0-4955557BD1E6}"/>
              </a:ext>
            </a:extLst>
          </p:cNvPr>
          <p:cNvSpPr txBox="1"/>
          <p:nvPr/>
        </p:nvSpPr>
        <p:spPr>
          <a:xfrm>
            <a:off x="595391" y="3327843"/>
            <a:ext cx="4273760" cy="646331"/>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3600" b="1" i="0" u="none" strike="noStrike" kern="0" cap="none" spc="0" normalizeH="0" baseline="0" noProof="0" dirty="0">
                <a:ln>
                  <a:noFill/>
                </a:ln>
                <a:solidFill>
                  <a:srgbClr val="00B050"/>
                </a:solidFill>
                <a:effectLst/>
                <a:uLnTx/>
                <a:uFillTx/>
                <a:ea typeface="微软雅黑" charset="0"/>
              </a:rPr>
              <a:t>天梯竞技排名</a:t>
            </a:r>
          </a:p>
        </p:txBody>
      </p:sp>
      <p:sp>
        <p:nvSpPr>
          <p:cNvPr id="37" name="文本框 36">
            <a:extLst>
              <a:ext uri="{FF2B5EF4-FFF2-40B4-BE49-F238E27FC236}">
                <a16:creationId xmlns:a16="http://schemas.microsoft.com/office/drawing/2014/main" id="{F2598939-1929-45A9-AAA5-94BF61631082}"/>
              </a:ext>
            </a:extLst>
          </p:cNvPr>
          <p:cNvSpPr txBox="1"/>
          <p:nvPr/>
        </p:nvSpPr>
        <p:spPr>
          <a:xfrm>
            <a:off x="7332080" y="5199945"/>
            <a:ext cx="4901125" cy="646331"/>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3600" b="1" i="0" u="none" strike="noStrike" kern="0" cap="none" spc="0" normalizeH="0" baseline="0" noProof="0" dirty="0">
                <a:ln>
                  <a:noFill/>
                </a:ln>
                <a:solidFill>
                  <a:srgbClr val="00B050"/>
                </a:solidFill>
                <a:effectLst/>
                <a:uLnTx/>
                <a:uFillTx/>
                <a:ea typeface="微软雅黑" charset="0"/>
              </a:rPr>
              <a:t>稳定可靠 鲁棒性强</a:t>
            </a:r>
          </a:p>
        </p:txBody>
      </p:sp>
      <p:sp>
        <p:nvSpPr>
          <p:cNvPr id="38" name="文本框 37">
            <a:extLst>
              <a:ext uri="{FF2B5EF4-FFF2-40B4-BE49-F238E27FC236}">
                <a16:creationId xmlns:a16="http://schemas.microsoft.com/office/drawing/2014/main" id="{7904B485-F54D-4990-BFFF-DC2E8839FCDB}"/>
              </a:ext>
            </a:extLst>
          </p:cNvPr>
          <p:cNvSpPr txBox="1"/>
          <p:nvPr/>
        </p:nvSpPr>
        <p:spPr>
          <a:xfrm>
            <a:off x="7770071" y="3292348"/>
            <a:ext cx="4273760" cy="646331"/>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3600" b="1" kern="0" dirty="0">
                <a:solidFill>
                  <a:srgbClr val="00B050"/>
                </a:solidFill>
                <a:ea typeface="微软雅黑" charset="0"/>
              </a:rPr>
              <a:t>多模式  </a:t>
            </a:r>
            <a:r>
              <a:rPr kumimoji="1" lang="zh-CN" altLang="en-US" sz="3600" b="1" i="0" u="none" strike="noStrike" kern="0" cap="none" spc="0" normalizeH="0" baseline="0" noProof="0" dirty="0">
                <a:ln>
                  <a:noFill/>
                </a:ln>
                <a:solidFill>
                  <a:srgbClr val="00B050"/>
                </a:solidFill>
                <a:effectLst/>
                <a:uLnTx/>
                <a:uFillTx/>
                <a:ea typeface="微软雅黑" charset="0"/>
              </a:rPr>
              <a:t>子关卡</a:t>
            </a:r>
          </a:p>
        </p:txBody>
      </p:sp>
      <p:sp>
        <p:nvSpPr>
          <p:cNvPr id="39" name="文本框 38">
            <a:extLst>
              <a:ext uri="{FF2B5EF4-FFF2-40B4-BE49-F238E27FC236}">
                <a16:creationId xmlns:a16="http://schemas.microsoft.com/office/drawing/2014/main" id="{E46D0DC2-5392-4ABF-9FE0-5708F916D9BD}"/>
              </a:ext>
            </a:extLst>
          </p:cNvPr>
          <p:cNvSpPr txBox="1"/>
          <p:nvPr/>
        </p:nvSpPr>
        <p:spPr>
          <a:xfrm>
            <a:off x="1169419" y="5134972"/>
            <a:ext cx="4273760" cy="646331"/>
          </a:xfrm>
          <a:prstGeom prst="rect">
            <a:avLst/>
          </a:prstGeom>
          <a:noFill/>
        </p:spPr>
        <p:txBody>
          <a:bodyPr wrap="squar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en-US" altLang="zh-CN" sz="3600" b="1" i="0" u="none" strike="noStrike" kern="0" cap="none" spc="0" normalizeH="0" baseline="0" noProof="0" dirty="0">
                <a:ln>
                  <a:noFill/>
                </a:ln>
                <a:solidFill>
                  <a:srgbClr val="00B050"/>
                </a:solidFill>
                <a:effectLst/>
                <a:uLnTx/>
                <a:uFillTx/>
                <a:ea typeface="微软雅黑" charset="0"/>
              </a:rPr>
              <a:t>UI</a:t>
            </a:r>
            <a:r>
              <a:rPr kumimoji="1" lang="zh-CN" altLang="en-US" sz="3600" b="1" i="0" u="none" strike="noStrike" kern="0" cap="none" spc="0" normalizeH="0" baseline="0" noProof="0" dirty="0">
                <a:ln>
                  <a:noFill/>
                </a:ln>
                <a:solidFill>
                  <a:srgbClr val="00B050"/>
                </a:solidFill>
                <a:effectLst/>
                <a:uLnTx/>
                <a:uFillTx/>
                <a:ea typeface="微软雅黑" charset="0"/>
              </a:rPr>
              <a:t>美观</a:t>
            </a:r>
          </a:p>
        </p:txBody>
      </p:sp>
      <p:pic>
        <p:nvPicPr>
          <p:cNvPr id="40" name="图片 39" descr="20181106001">
            <a:extLst>
              <a:ext uri="{FF2B5EF4-FFF2-40B4-BE49-F238E27FC236}">
                <a16:creationId xmlns:a16="http://schemas.microsoft.com/office/drawing/2014/main" id="{B6E78BEB-DC29-4BD0-9A0E-AC251D7AB6AE}"/>
              </a:ext>
            </a:extLst>
          </p:cNvPr>
          <p:cNvPicPr>
            <a:picLocks noChangeAspect="1"/>
          </p:cNvPicPr>
          <p:nvPr/>
        </p:nvPicPr>
        <p:blipFill>
          <a:blip r:embed="rId2"/>
          <a:srcRect l="6393" t="11679" r="7813" b="34249"/>
          <a:stretch>
            <a:fillRect/>
          </a:stretch>
        </p:blipFill>
        <p:spPr>
          <a:xfrm>
            <a:off x="4802630" y="2760980"/>
            <a:ext cx="2456492" cy="2322911"/>
          </a:xfrm>
          <a:prstGeom prst="rect">
            <a:avLst/>
          </a:prstGeom>
        </p:spPr>
      </p:pic>
      <p:sp>
        <p:nvSpPr>
          <p:cNvPr id="41" name="椭圆 40">
            <a:extLst>
              <a:ext uri="{FF2B5EF4-FFF2-40B4-BE49-F238E27FC236}">
                <a16:creationId xmlns:a16="http://schemas.microsoft.com/office/drawing/2014/main" id="{B02F8CD2-6C6D-45BD-AC29-6B99012F8461}"/>
              </a:ext>
            </a:extLst>
          </p:cNvPr>
          <p:cNvSpPr/>
          <p:nvPr/>
        </p:nvSpPr>
        <p:spPr>
          <a:xfrm>
            <a:off x="327314" y="455078"/>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42" name="文本框 41">
            <a:extLst>
              <a:ext uri="{FF2B5EF4-FFF2-40B4-BE49-F238E27FC236}">
                <a16:creationId xmlns:a16="http://schemas.microsoft.com/office/drawing/2014/main" id="{3E1D67D8-7AB0-457F-9970-EDFF6A25B9C0}"/>
              </a:ext>
            </a:extLst>
          </p:cNvPr>
          <p:cNvSpPr txBox="1"/>
          <p:nvPr/>
        </p:nvSpPr>
        <p:spPr>
          <a:xfrm>
            <a:off x="348586" y="509370"/>
            <a:ext cx="434340" cy="368300"/>
          </a:xfrm>
          <a:prstGeom prst="rect">
            <a:avLst/>
          </a:prstGeom>
          <a:noFill/>
        </p:spPr>
        <p:txBody>
          <a:bodyPr wrap="none" rtlCol="0" anchor="t">
            <a:spAutoFit/>
          </a:bodyPr>
          <a:lstStyle/>
          <a:p>
            <a:pPr algn="ctr"/>
            <a:r>
              <a:rPr lang="en-US" altLang="zh-CN" b="1" dirty="0">
                <a:solidFill>
                  <a:schemeClr val="lt1"/>
                </a:solidFill>
                <a:latin typeface="汉仪正圆 55简" panose="00020600040101010101" charset="-122"/>
                <a:ea typeface="汉仪正圆 55简" panose="00020600040101010101" charset="-122"/>
                <a:sym typeface="+mn-ea"/>
              </a:rPr>
              <a:t>01</a:t>
            </a:r>
          </a:p>
        </p:txBody>
      </p:sp>
      <p:sp>
        <p:nvSpPr>
          <p:cNvPr id="43" name="文本框 42">
            <a:extLst>
              <a:ext uri="{FF2B5EF4-FFF2-40B4-BE49-F238E27FC236}">
                <a16:creationId xmlns:a16="http://schemas.microsoft.com/office/drawing/2014/main" id="{AF9D4CD9-5BDC-4686-AA07-F47FAFE79483}"/>
              </a:ext>
            </a:extLst>
          </p:cNvPr>
          <p:cNvSpPr txBox="1"/>
          <p:nvPr/>
        </p:nvSpPr>
        <p:spPr>
          <a:xfrm>
            <a:off x="919451" y="487145"/>
            <a:ext cx="2032635" cy="398780"/>
          </a:xfrm>
          <a:prstGeom prst="rect">
            <a:avLst/>
          </a:prstGeom>
          <a:noFill/>
        </p:spPr>
        <p:txBody>
          <a:bodyPr wrap="square" rtlCol="0">
            <a:spAutoFit/>
          </a:bodyPr>
          <a:lstStyle/>
          <a:p>
            <a:pPr algn="l"/>
            <a:r>
              <a:rPr lang="zh-CN" altLang="en-US" sz="2000" b="1" dirty="0">
                <a:solidFill>
                  <a:srgbClr val="00D0C7"/>
                </a:solidFill>
                <a:latin typeface="汉仪正圆 55简" panose="00020600040101010101" charset="-122"/>
                <a:ea typeface="汉仪正圆 55简" panose="00020600040101010101" charset="-122"/>
              </a:rPr>
              <a:t>项目特性</a:t>
            </a:r>
          </a:p>
        </p:txBody>
      </p:sp>
    </p:spTree>
    <p:extLst>
      <p:ext uri="{BB962C8B-B14F-4D97-AF65-F5344CB8AC3E}">
        <p14:creationId xmlns:p14="http://schemas.microsoft.com/office/powerpoint/2010/main" val="53963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par>
                          <p:cTn id="8" fill="hold">
                            <p:stCondLst>
                              <p:cond delay="2000"/>
                            </p:stCondLst>
                            <p:childTnLst>
                              <p:par>
                                <p:cTn id="9" presetID="4"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in)">
                                      <p:cBhvr>
                                        <p:cTn id="11" dur="2000"/>
                                        <p:tgtEl>
                                          <p:spTgt spid="8"/>
                                        </p:tgtEl>
                                      </p:cBhvr>
                                    </p:animEffect>
                                  </p:childTnLst>
                                </p:cTn>
                              </p:par>
                            </p:childTnLst>
                          </p:cTn>
                        </p:par>
                        <p:par>
                          <p:cTn id="12" fill="hold">
                            <p:stCondLst>
                              <p:cond delay="4000"/>
                            </p:stCondLst>
                            <p:childTnLst>
                              <p:par>
                                <p:cTn id="13" presetID="4" presetClass="entr" presetSubtype="16"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ox(in)">
                                      <p:cBhvr>
                                        <p:cTn id="15" dur="2000"/>
                                        <p:tgtEl>
                                          <p:spTgt spid="13"/>
                                        </p:tgtEl>
                                      </p:cBhvr>
                                    </p:animEffect>
                                  </p:childTnLst>
                                </p:cTn>
                              </p:par>
                            </p:childTnLst>
                          </p:cTn>
                        </p:par>
                        <p:par>
                          <p:cTn id="16" fill="hold">
                            <p:stCondLst>
                              <p:cond delay="6000"/>
                            </p:stCondLst>
                            <p:childTnLst>
                              <p:par>
                                <p:cTn id="17" presetID="4" presetClass="entr" presetSubtype="16"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ox(in)">
                                      <p:cBhvr>
                                        <p:cTn id="19" dur="2000"/>
                                        <p:tgtEl>
                                          <p:spTgt spid="18"/>
                                        </p:tgtEl>
                                      </p:cBhvr>
                                    </p:animEffect>
                                  </p:childTnLst>
                                </p:cTn>
                              </p:par>
                            </p:childTnLst>
                          </p:cTn>
                        </p:par>
                        <p:par>
                          <p:cTn id="20" fill="hold">
                            <p:stCondLst>
                              <p:cond delay="8000"/>
                            </p:stCondLst>
                            <p:childTnLst>
                              <p:par>
                                <p:cTn id="21" presetID="4" presetClass="entr" presetSubtype="16"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ox(in)">
                                      <p:cBhvr>
                                        <p:cTn id="23" dur="2000"/>
                                        <p:tgtEl>
                                          <p:spTgt spid="23"/>
                                        </p:tgtEl>
                                      </p:cBhvr>
                                    </p:animEffect>
                                  </p:childTnLst>
                                </p:cTn>
                              </p:par>
                            </p:childTnLst>
                          </p:cTn>
                        </p:par>
                        <p:par>
                          <p:cTn id="24" fill="hold">
                            <p:stCondLst>
                              <p:cond delay="10000"/>
                            </p:stCondLst>
                            <p:childTnLst>
                              <p:par>
                                <p:cTn id="25" presetID="4" presetClass="entr" presetSubtype="16"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ox(in)">
                                      <p:cBhvr>
                                        <p:cTn id="27" dur="2000"/>
                                        <p:tgtEl>
                                          <p:spTgt spid="28"/>
                                        </p:tgtEl>
                                      </p:cBhvr>
                                    </p:animEffect>
                                  </p:childTnLst>
                                </p:cTn>
                              </p:par>
                            </p:childTnLst>
                          </p:cTn>
                        </p:par>
                        <p:par>
                          <p:cTn id="28" fill="hold">
                            <p:stCondLst>
                              <p:cond delay="12000"/>
                            </p:stCondLst>
                            <p:childTnLst>
                              <p:par>
                                <p:cTn id="29" presetID="12" presetClass="entr" presetSubtype="4"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p:tgtEl>
                                          <p:spTgt spid="40"/>
                                        </p:tgtEl>
                                        <p:attrNameLst>
                                          <p:attrName>ppt_y</p:attrName>
                                        </p:attrNameLst>
                                      </p:cBhvr>
                                      <p:tavLst>
                                        <p:tav tm="0">
                                          <p:val>
                                            <p:strVal val="#ppt_y+#ppt_h*1.125000"/>
                                          </p:val>
                                        </p:tav>
                                        <p:tav tm="100000">
                                          <p:val>
                                            <p:strVal val="#ppt_y"/>
                                          </p:val>
                                        </p:tav>
                                      </p:tavLst>
                                    </p:anim>
                                    <p:animEffect transition="in" filter="wipe(up)">
                                      <p:cBhvr>
                                        <p:cTn id="3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作品概述</a:t>
            </a:r>
          </a:p>
        </p:txBody>
      </p:sp>
      <p:pic>
        <p:nvPicPr>
          <p:cNvPr id="11" name="图片 1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342053"/>
            <a:ext cx="1828800" cy="243840"/>
          </a:xfrm>
          <a:prstGeom prst="rect">
            <a:avLst/>
          </a:prstGeom>
        </p:spPr>
      </p:pic>
      <p:pic>
        <p:nvPicPr>
          <p:cNvPr id="3" name="图片 2"/>
          <p:cNvPicPr>
            <a:picLocks noChangeAspect="1"/>
          </p:cNvPicPr>
          <p:nvPr/>
        </p:nvPicPr>
        <p:blipFill>
          <a:blip r:embed="rId4"/>
          <a:stretch>
            <a:fillRect/>
          </a:stretch>
        </p:blipFill>
        <p:spPr>
          <a:xfrm>
            <a:off x="718820" y="766445"/>
            <a:ext cx="8714740" cy="5892800"/>
          </a:xfrm>
          <a:prstGeom prst="rect">
            <a:avLst/>
          </a:prstGeom>
        </p:spPr>
      </p:pic>
      <p:sp>
        <p:nvSpPr>
          <p:cNvPr id="4" name="矩形 3"/>
          <p:cNvSpPr/>
          <p:nvPr/>
        </p:nvSpPr>
        <p:spPr>
          <a:xfrm>
            <a:off x="6345017" y="3304323"/>
            <a:ext cx="3932481" cy="25153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7647708" y="3568878"/>
            <a:ext cx="1554480" cy="450850"/>
          </a:xfrm>
          <a:prstGeom prst="rect">
            <a:avLst/>
          </a:prstGeom>
        </p:spPr>
        <p:txBody>
          <a:bodyPr wrap="none">
            <a:spAutoFit/>
          </a:bodyPr>
          <a:lstStyle/>
          <a:p>
            <a:pPr defTabSz="609600">
              <a:lnSpc>
                <a:spcPct val="130000"/>
              </a:lnSpc>
            </a:pPr>
            <a:r>
              <a:rPr lang="zh-CN" altLang="en-US" b="1" dirty="0">
                <a:solidFill>
                  <a:schemeClr val="bg1"/>
                </a:solidFill>
                <a:ea typeface="微软雅黑" panose="020B0503020204020204" charset="-122"/>
              </a:rPr>
              <a:t>敌人随机移动</a:t>
            </a:r>
          </a:p>
        </p:txBody>
      </p:sp>
      <p:sp>
        <p:nvSpPr>
          <p:cNvPr id="5" name="文本框 8"/>
          <p:cNvSpPr txBox="1"/>
          <p:nvPr/>
        </p:nvSpPr>
        <p:spPr>
          <a:xfrm>
            <a:off x="6528553" y="4365480"/>
            <a:ext cx="3565339" cy="570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u="sng" dirty="0">
                <a:solidFill>
                  <a:schemeClr val="bg1"/>
                </a:solidFill>
                <a:latin typeface="微软雅黑" panose="020B0503020204020204" charset="-122"/>
                <a:ea typeface="微软雅黑" panose="020B0503020204020204" charset="-122"/>
              </a:rPr>
              <a:t>敌人移动过程中会出现与道具等重合的情况，因此需记录敌人的前一步，以实现复原。</a:t>
            </a:r>
          </a:p>
        </p:txBody>
      </p:sp>
      <p:pic>
        <p:nvPicPr>
          <p:cNvPr id="10" name="图片 9"/>
          <p:cNvPicPr>
            <a:picLocks noChangeAspect="1"/>
          </p:cNvPicPr>
          <p:nvPr/>
        </p:nvPicPr>
        <p:blipFill>
          <a:blip r:embed="rId5"/>
          <a:stretch>
            <a:fillRect/>
          </a:stretch>
        </p:blipFill>
        <p:spPr>
          <a:xfrm>
            <a:off x="5246370" y="918845"/>
            <a:ext cx="3343275" cy="3333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作品概述</a:t>
            </a:r>
          </a:p>
        </p:txBody>
      </p:sp>
      <p:sp>
        <p:nvSpPr>
          <p:cNvPr id="7" name="矩形 6"/>
          <p:cNvSpPr/>
          <p:nvPr/>
        </p:nvSpPr>
        <p:spPr>
          <a:xfrm>
            <a:off x="6699959" y="1955246"/>
            <a:ext cx="3932481" cy="2515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8"/>
          <p:cNvSpPr txBox="1"/>
          <p:nvPr/>
        </p:nvSpPr>
        <p:spPr>
          <a:xfrm>
            <a:off x="6883495" y="2751120"/>
            <a:ext cx="3565339" cy="8102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solidFill>
                <a:latin typeface="微软雅黑" panose="020B0503020204020204" charset="-122"/>
                <a:ea typeface="微软雅黑" panose="020B0503020204020204" charset="-122"/>
              </a:rPr>
              <a:t>判断玩家与敌人的位置，若重合贼输掉游戏</a:t>
            </a:r>
          </a:p>
          <a:p>
            <a:pPr>
              <a:lnSpc>
                <a:spcPct val="130000"/>
              </a:lnSpc>
            </a:pPr>
            <a:r>
              <a:rPr lang="zh-CN" altLang="en-US" sz="1200" dirty="0">
                <a:solidFill>
                  <a:schemeClr val="bg1"/>
                </a:solidFill>
                <a:latin typeface="微软雅黑" panose="020B0503020204020204" charset="-122"/>
                <a:ea typeface="微软雅黑" panose="020B0503020204020204" charset="-122"/>
              </a:rPr>
              <a:t>检查</a:t>
            </a:r>
            <a:r>
              <a:rPr lang="en-US" altLang="zh-CN" sz="1200" dirty="0">
                <a:solidFill>
                  <a:schemeClr val="bg1"/>
                </a:solidFill>
                <a:latin typeface="微软雅黑" panose="020B0503020204020204" charset="-122"/>
                <a:ea typeface="微软雅黑" panose="020B0503020204020204" charset="-122"/>
              </a:rPr>
              <a:t>point_</a:t>
            </a:r>
            <a:r>
              <a:rPr lang="zh-CN" altLang="en-US" sz="1200" dirty="0">
                <a:solidFill>
                  <a:schemeClr val="bg1"/>
                </a:solidFill>
                <a:latin typeface="微软雅黑" panose="020B0503020204020204" charset="-122"/>
                <a:ea typeface="微软雅黑" panose="020B0503020204020204" charset="-122"/>
              </a:rPr>
              <a:t>数组，查看是否分数均被吃完，若吃完贼赢得比赛。</a:t>
            </a:r>
          </a:p>
        </p:txBody>
      </p:sp>
      <p:sp>
        <p:nvSpPr>
          <p:cNvPr id="9" name="矩形 8"/>
          <p:cNvSpPr/>
          <p:nvPr/>
        </p:nvSpPr>
        <p:spPr>
          <a:xfrm>
            <a:off x="6921245" y="2299958"/>
            <a:ext cx="1097280" cy="450850"/>
          </a:xfrm>
          <a:prstGeom prst="rect">
            <a:avLst/>
          </a:prstGeom>
        </p:spPr>
        <p:txBody>
          <a:bodyPr wrap="none">
            <a:spAutoFit/>
          </a:bodyPr>
          <a:lstStyle/>
          <a:p>
            <a:pPr defTabSz="609600">
              <a:lnSpc>
                <a:spcPct val="130000"/>
              </a:lnSpc>
            </a:pPr>
            <a:r>
              <a:rPr lang="zh-CN" altLang="en-US" b="1" dirty="0">
                <a:solidFill>
                  <a:schemeClr val="bg1"/>
                </a:solidFill>
                <a:ea typeface="微软雅黑" panose="020B0503020204020204" charset="-122"/>
              </a:rPr>
              <a:t>判断输赢</a:t>
            </a:r>
          </a:p>
        </p:txBody>
      </p:sp>
      <p:pic>
        <p:nvPicPr>
          <p:cNvPr id="3" name="图片 2"/>
          <p:cNvPicPr>
            <a:picLocks noChangeAspect="1"/>
          </p:cNvPicPr>
          <p:nvPr/>
        </p:nvPicPr>
        <p:blipFill>
          <a:blip r:embed="rId2"/>
          <a:stretch>
            <a:fillRect/>
          </a:stretch>
        </p:blipFill>
        <p:spPr>
          <a:xfrm>
            <a:off x="873125" y="917575"/>
            <a:ext cx="5162550" cy="4591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78835" y="1835785"/>
            <a:ext cx="5217160" cy="3336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8"/>
          <p:cNvSpPr txBox="1"/>
          <p:nvPr/>
        </p:nvSpPr>
        <p:spPr>
          <a:xfrm>
            <a:off x="5793740" y="3065145"/>
            <a:ext cx="16850360" cy="3308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u="sng" dirty="0">
                <a:solidFill>
                  <a:schemeClr val="bg1"/>
                </a:solidFill>
                <a:latin typeface="微软雅黑" panose="020B0503020204020204" charset="-122"/>
                <a:ea typeface="微软雅黑" panose="020B0503020204020204" charset="-122"/>
              </a:rPr>
              <a:t>在相应位置对动态数据计算并输出。</a:t>
            </a:r>
          </a:p>
        </p:txBody>
      </p:sp>
      <p:sp>
        <p:nvSpPr>
          <p:cNvPr id="6" name="矩形 5"/>
          <p:cNvSpPr/>
          <p:nvPr/>
        </p:nvSpPr>
        <p:spPr>
          <a:xfrm>
            <a:off x="6230620" y="2256790"/>
            <a:ext cx="2365375" cy="450850"/>
          </a:xfrm>
          <a:prstGeom prst="rect">
            <a:avLst/>
          </a:prstGeom>
        </p:spPr>
        <p:txBody>
          <a:bodyPr wrap="square">
            <a:spAutoFit/>
          </a:bodyPr>
          <a:lstStyle/>
          <a:p>
            <a:pPr defTabSz="609600">
              <a:lnSpc>
                <a:spcPct val="130000"/>
              </a:lnSpc>
            </a:pPr>
            <a:r>
              <a:rPr lang="zh-CN" altLang="en-US" b="1" dirty="0">
                <a:solidFill>
                  <a:schemeClr val="bg1"/>
                </a:solidFill>
                <a:ea typeface="微软雅黑" panose="020B0503020204020204" charset="-122"/>
              </a:rPr>
              <a:t>动态数据的输出</a:t>
            </a:r>
          </a:p>
        </p:txBody>
      </p:sp>
      <p:sp>
        <p:nvSpPr>
          <p:cNvPr id="2" name="文本占位符 1"/>
          <p:cNvSpPr>
            <a:spLocks noGrp="1"/>
          </p:cNvSpPr>
          <p:nvPr>
            <p:ph type="body" sz="quarter" idx="10"/>
          </p:nvPr>
        </p:nvSpPr>
        <p:spPr/>
        <p:txBody>
          <a:bodyPr/>
          <a:lstStyle/>
          <a:p>
            <a:r>
              <a:rPr kumimoji="1" lang="zh-CN" altLang="en-US" dirty="0"/>
              <a:t>作品概述</a:t>
            </a:r>
          </a:p>
        </p:txBody>
      </p:sp>
      <p:pic>
        <p:nvPicPr>
          <p:cNvPr id="3" name="图片 2"/>
          <p:cNvPicPr>
            <a:picLocks noChangeAspect="1"/>
          </p:cNvPicPr>
          <p:nvPr/>
        </p:nvPicPr>
        <p:blipFill>
          <a:blip r:embed="rId2"/>
          <a:stretch>
            <a:fillRect/>
          </a:stretch>
        </p:blipFill>
        <p:spPr>
          <a:xfrm>
            <a:off x="1783715" y="2008505"/>
            <a:ext cx="4081145" cy="1895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22847" y="1729469"/>
            <a:ext cx="1901483" cy="3770263"/>
          </a:xfrm>
          <a:prstGeom prst="rect">
            <a:avLst/>
          </a:prstGeom>
          <a:noFill/>
        </p:spPr>
        <p:txBody>
          <a:bodyPr wrap="none" rtlCol="0">
            <a:spAutoFit/>
          </a:bodyPr>
          <a:lstStyle/>
          <a:p>
            <a:pPr algn="ctr"/>
            <a:r>
              <a:rPr kumimoji="1" lang="en-US" altLang="zh-CN" sz="23900" b="1" dirty="0">
                <a:solidFill>
                  <a:schemeClr val="bg1"/>
                </a:solidFill>
              </a:rPr>
              <a:t>6</a:t>
            </a:r>
            <a:endParaRPr kumimoji="1" lang="zh-CN" altLang="en-US" sz="23900" b="1" dirty="0">
              <a:solidFill>
                <a:schemeClr val="bg1"/>
              </a:solidFill>
            </a:endParaRPr>
          </a:p>
        </p:txBody>
      </p:sp>
      <p:sp>
        <p:nvSpPr>
          <p:cNvPr id="2" name="文本框 1"/>
          <p:cNvSpPr txBox="1"/>
          <p:nvPr/>
        </p:nvSpPr>
        <p:spPr>
          <a:xfrm>
            <a:off x="5156459" y="1864936"/>
            <a:ext cx="1034257" cy="523220"/>
          </a:xfrm>
          <a:prstGeom prst="rect">
            <a:avLst/>
          </a:prstGeom>
          <a:noFill/>
        </p:spPr>
        <p:txBody>
          <a:bodyPr wrap="none" rtlCol="0">
            <a:spAutoFit/>
          </a:bodyPr>
          <a:lstStyle/>
          <a:p>
            <a:pPr algn="ctr"/>
            <a:r>
              <a:rPr kumimoji="1" lang="en-US" altLang="zh-CN" sz="2800">
                <a:solidFill>
                  <a:schemeClr val="bg1"/>
                </a:solidFill>
              </a:rPr>
              <a:t>PART</a:t>
            </a:r>
            <a:endParaRPr kumimoji="1" lang="zh-CN" altLang="en-US" sz="2800" dirty="0">
              <a:solidFill>
                <a:schemeClr val="bg1"/>
              </a:solidFill>
            </a:endParaRPr>
          </a:p>
        </p:txBody>
      </p:sp>
      <p:sp>
        <p:nvSpPr>
          <p:cNvPr id="4" name="文本框 3"/>
          <p:cNvSpPr txBox="1"/>
          <p:nvPr/>
        </p:nvSpPr>
        <p:spPr>
          <a:xfrm>
            <a:off x="7242648" y="2922413"/>
            <a:ext cx="3570208" cy="1107996"/>
          </a:xfrm>
          <a:prstGeom prst="rect">
            <a:avLst/>
          </a:prstGeom>
          <a:noFill/>
        </p:spPr>
        <p:txBody>
          <a:bodyPr wrap="none" rtlCol="0">
            <a:spAutoFit/>
          </a:bodyPr>
          <a:lstStyle/>
          <a:p>
            <a:r>
              <a:rPr kumimoji="1" lang="zh-CN" altLang="en-US" sz="6600" b="1" dirty="0">
                <a:solidFill>
                  <a:schemeClr val="accent4">
                    <a:alpha val="50000"/>
                  </a:schemeClr>
                </a:solidFill>
                <a:latin typeface="微软雅黑" panose="020B0503020204020204" charset="-122"/>
                <a:ea typeface="微软雅黑" panose="020B0503020204020204" charset="-122"/>
                <a:cs typeface="微软雅黑" panose="020B0503020204020204" charset="-122"/>
              </a:rPr>
              <a:t>长城游戏</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5948" b="49699"/>
          <a:stretch>
            <a:fillRect/>
          </a:stretch>
        </p:blipFill>
        <p:spPr>
          <a:xfrm>
            <a:off x="0" y="643466"/>
            <a:ext cx="12192000" cy="3335867"/>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
        <p:nvSpPr>
          <p:cNvPr id="2" name="文本框 8"/>
          <p:cNvSpPr txBox="1"/>
          <p:nvPr/>
        </p:nvSpPr>
        <p:spPr>
          <a:xfrm>
            <a:off x="1322427" y="4817742"/>
            <a:ext cx="9547147" cy="12096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sz="1400" dirty="0">
                <a:solidFill>
                  <a:schemeClr val="bg1"/>
                </a:solidFill>
                <a:latin typeface="微软雅黑" panose="020B0503020204020204" charset="-122"/>
                <a:ea typeface="微软雅黑" panose="020B0503020204020204" charset="-122"/>
              </a:rPr>
              <a:t>创建了一个</a:t>
            </a:r>
            <a:r>
              <a:rPr lang="en-US" altLang="zh-CN" sz="1400" dirty="0">
                <a:solidFill>
                  <a:schemeClr val="bg1"/>
                </a:solidFill>
                <a:latin typeface="微软雅黑" panose="020B0503020204020204" charset="-122"/>
                <a:ea typeface="微软雅黑" panose="020B0503020204020204" charset="-122"/>
              </a:rPr>
              <a:t>NXN</a:t>
            </a:r>
            <a:r>
              <a:rPr lang="zh-CN" sz="1400" dirty="0">
                <a:solidFill>
                  <a:schemeClr val="bg1"/>
                </a:solidFill>
                <a:latin typeface="微软雅黑" panose="020B0503020204020204" charset="-122"/>
                <a:ea typeface="微软雅黑" panose="020B0503020204020204" charset="-122"/>
              </a:rPr>
              <a:t>方阵图，随机生成</a:t>
            </a:r>
            <a:r>
              <a:rPr lang="en-US" altLang="zh-CN" sz="1400" dirty="0">
                <a:solidFill>
                  <a:schemeClr val="bg1"/>
                </a:solidFill>
                <a:latin typeface="微软雅黑" panose="020B0503020204020204" charset="-122"/>
                <a:ea typeface="微软雅黑" panose="020B0503020204020204" charset="-122"/>
              </a:rPr>
              <a:t>N</a:t>
            </a:r>
            <a:r>
              <a:rPr lang="zh-CN" altLang="en-US" sz="1400" dirty="0">
                <a:solidFill>
                  <a:schemeClr val="bg1"/>
                </a:solidFill>
                <a:latin typeface="微软雅黑" panose="020B0503020204020204" charset="-122"/>
                <a:ea typeface="微软雅黑" panose="020B0503020204020204" charset="-122"/>
              </a:rPr>
              <a:t>个</a:t>
            </a:r>
            <a:r>
              <a:rPr lang="en-US" altLang="zh-CN" sz="1400" dirty="0">
                <a:solidFill>
                  <a:schemeClr val="bg1"/>
                </a:solidFill>
                <a:latin typeface="微软雅黑" panose="020B0503020204020204" charset="-122"/>
                <a:ea typeface="微软雅黑" panose="020B0503020204020204" charset="-122"/>
              </a:rPr>
              <a:t>/</a:t>
            </a:r>
            <a:r>
              <a:rPr lang="zh-CN" altLang="en-US" sz="1400" dirty="0">
                <a:solidFill>
                  <a:schemeClr val="bg1"/>
                </a:solidFill>
                <a:latin typeface="微软雅黑" panose="020B0503020204020204" charset="-122"/>
                <a:ea typeface="微软雅黑" panose="020B0503020204020204" charset="-122"/>
              </a:rPr>
              <a:t>，要求用户计算将其拼成一条直线长城所需要的最少步数。本游戏设置有三个不同难度的关卡，打通一关才能选择进行下一关，且每个关卡只有三次回答机会，用完所有回答次数后可选择查看答案。设置有计时器与打分器，打分根据耗时与关卡难度综合打分，并将每个用户子关卡的最高分数记录。在选择功能时，非法输入会报错。</a:t>
            </a:r>
          </a:p>
        </p:txBody>
      </p:sp>
      <p:sp>
        <p:nvSpPr>
          <p:cNvPr id="3" name="矩形 2"/>
          <p:cNvSpPr/>
          <p:nvPr/>
        </p:nvSpPr>
        <p:spPr>
          <a:xfrm>
            <a:off x="5496560" y="4274500"/>
            <a:ext cx="1198880" cy="491490"/>
          </a:xfrm>
          <a:prstGeom prst="rect">
            <a:avLst/>
          </a:prstGeom>
        </p:spPr>
        <p:txBody>
          <a:bodyPr wrap="none">
            <a:spAutoFit/>
          </a:bodyPr>
          <a:lstStyle/>
          <a:p>
            <a:pPr algn="ctr" defTabSz="609600">
              <a:lnSpc>
                <a:spcPct val="130000"/>
              </a:lnSpc>
            </a:pPr>
            <a:r>
              <a:rPr lang="zh-CN" altLang="en-US" sz="2000" b="1" dirty="0">
                <a:solidFill>
                  <a:schemeClr val="bg1"/>
                </a:solidFill>
                <a:ea typeface="微软雅黑" panose="020B0503020204020204" charset="-122"/>
              </a:rPr>
              <a:t>长城游戏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制作过程</a:t>
            </a:r>
          </a:p>
        </p:txBody>
      </p:sp>
      <p:grpSp>
        <p:nvGrpSpPr>
          <p:cNvPr id="59" name="组 58"/>
          <p:cNvGrpSpPr/>
          <p:nvPr/>
        </p:nvGrpSpPr>
        <p:grpSpPr>
          <a:xfrm>
            <a:off x="1713834" y="1499661"/>
            <a:ext cx="3898111" cy="1704425"/>
            <a:chOff x="1713834" y="1499661"/>
            <a:chExt cx="3898111" cy="1704425"/>
          </a:xfrm>
        </p:grpSpPr>
        <p:sp>
          <p:nvSpPr>
            <p:cNvPr id="16" name="矩形 15"/>
            <p:cNvSpPr/>
            <p:nvPr/>
          </p:nvSpPr>
          <p:spPr>
            <a:xfrm>
              <a:off x="1713834" y="1499661"/>
              <a:ext cx="3898111" cy="1704425"/>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1713834" y="1499661"/>
              <a:ext cx="1007038" cy="1704425"/>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9" name="文本框 8"/>
          <p:cNvSpPr txBox="1"/>
          <p:nvPr/>
        </p:nvSpPr>
        <p:spPr>
          <a:xfrm>
            <a:off x="2975658" y="2113459"/>
            <a:ext cx="2381500" cy="4914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00" dirty="0">
                <a:solidFill>
                  <a:schemeClr val="tx1">
                    <a:lumMod val="75000"/>
                    <a:lumOff val="25000"/>
                  </a:schemeClr>
                </a:solidFill>
                <a:latin typeface="微软雅黑" panose="020B0503020204020204" charset="-122"/>
                <a:ea typeface="微软雅黑" panose="020B0503020204020204" charset="-122"/>
              </a:rPr>
              <a:t>利用随机播种函数进行随机初始化，并利用</a:t>
            </a:r>
            <a:r>
              <a:rPr lang="en-US" altLang="zh-CN" sz="1000" dirty="0">
                <a:solidFill>
                  <a:schemeClr val="tx1">
                    <a:lumMod val="75000"/>
                    <a:lumOff val="25000"/>
                  </a:schemeClr>
                </a:solidFill>
                <a:latin typeface="微软雅黑" panose="020B0503020204020204" charset="-122"/>
                <a:ea typeface="微软雅黑" panose="020B0503020204020204" charset="-122"/>
              </a:rPr>
              <a:t>for</a:t>
            </a:r>
            <a:r>
              <a:rPr lang="zh-CN" altLang="en-US" sz="1000" dirty="0">
                <a:solidFill>
                  <a:schemeClr val="tx1">
                    <a:lumMod val="75000"/>
                    <a:lumOff val="25000"/>
                  </a:schemeClr>
                </a:solidFill>
                <a:latin typeface="微软雅黑" panose="020B0503020204020204" charset="-122"/>
                <a:ea typeface="微软雅黑" panose="020B0503020204020204" charset="-122"/>
              </a:rPr>
              <a:t>循环进行显示。</a:t>
            </a:r>
          </a:p>
        </p:txBody>
      </p:sp>
      <p:sp>
        <p:nvSpPr>
          <p:cNvPr id="20" name="矩形 19"/>
          <p:cNvSpPr/>
          <p:nvPr/>
        </p:nvSpPr>
        <p:spPr>
          <a:xfrm>
            <a:off x="2975658" y="1661027"/>
            <a:ext cx="2381500" cy="450850"/>
          </a:xfrm>
          <a:prstGeom prst="rect">
            <a:avLst/>
          </a:prstGeom>
        </p:spPr>
        <p:txBody>
          <a:bodyPr wrap="square">
            <a:spAutoFit/>
          </a:bodyPr>
          <a:lstStyle/>
          <a:p>
            <a:pPr defTabSz="609600">
              <a:lnSpc>
                <a:spcPct val="130000"/>
              </a:lnSpc>
            </a:pPr>
            <a:r>
              <a:rPr lang="zh-CN" altLang="en-US" b="1" dirty="0">
                <a:solidFill>
                  <a:schemeClr val="tx1">
                    <a:lumMod val="75000"/>
                    <a:lumOff val="25000"/>
                  </a:schemeClr>
                </a:solidFill>
                <a:ea typeface="微软雅黑" panose="020B0503020204020204" charset="-122"/>
              </a:rPr>
              <a:t>对方阵进行初始化</a:t>
            </a:r>
          </a:p>
        </p:txBody>
      </p:sp>
      <p:sp>
        <p:nvSpPr>
          <p:cNvPr id="15" name="椭圆 14"/>
          <p:cNvSpPr/>
          <p:nvPr/>
        </p:nvSpPr>
        <p:spPr>
          <a:xfrm>
            <a:off x="5383777" y="2945364"/>
            <a:ext cx="445028" cy="4450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1745909" y="1690153"/>
            <a:ext cx="942886" cy="1323439"/>
          </a:xfrm>
          <a:prstGeom prst="rect">
            <a:avLst/>
          </a:prstGeom>
          <a:noFill/>
        </p:spPr>
        <p:txBody>
          <a:bodyPr wrap="none" rtlCol="0" anchor="ctr">
            <a:spAutoFit/>
          </a:bodyPr>
          <a:lstStyle/>
          <a:p>
            <a:pPr algn="ctr"/>
            <a:r>
              <a:rPr kumimoji="1" lang="en-US" altLang="zh-CN" sz="8000" b="1" dirty="0">
                <a:solidFill>
                  <a:schemeClr val="bg1"/>
                </a:solidFill>
              </a:rPr>
              <a:t>A</a:t>
            </a:r>
            <a:endParaRPr kumimoji="1" lang="zh-CN" altLang="en-US" sz="8000" b="1" dirty="0">
              <a:solidFill>
                <a:schemeClr val="bg1"/>
              </a:solidFill>
            </a:endParaRPr>
          </a:p>
        </p:txBody>
      </p:sp>
      <p:grpSp>
        <p:nvGrpSpPr>
          <p:cNvPr id="60" name="组 59"/>
          <p:cNvGrpSpPr/>
          <p:nvPr/>
        </p:nvGrpSpPr>
        <p:grpSpPr>
          <a:xfrm>
            <a:off x="6195587" y="1499661"/>
            <a:ext cx="3898111" cy="1704425"/>
            <a:chOff x="6195587" y="1499661"/>
            <a:chExt cx="3898111" cy="1704425"/>
          </a:xfrm>
        </p:grpSpPr>
        <p:sp>
          <p:nvSpPr>
            <p:cNvPr id="31" name="矩形 30"/>
            <p:cNvSpPr/>
            <p:nvPr/>
          </p:nvSpPr>
          <p:spPr>
            <a:xfrm flipH="1">
              <a:off x="6195587" y="1499661"/>
              <a:ext cx="3898111" cy="1704425"/>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flipH="1">
              <a:off x="9086660" y="1499661"/>
              <a:ext cx="1007038" cy="170442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9" name="文本框 8"/>
          <p:cNvSpPr txBox="1"/>
          <p:nvPr/>
        </p:nvSpPr>
        <p:spPr>
          <a:xfrm flipH="1">
            <a:off x="6450374" y="2113459"/>
            <a:ext cx="2381500" cy="2914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sz="1000">
                <a:solidFill>
                  <a:schemeClr val="tx1">
                    <a:lumMod val="75000"/>
                    <a:lumOff val="25000"/>
                  </a:schemeClr>
                </a:solidFill>
                <a:latin typeface="微软雅黑" panose="020B0503020204020204" charset="-122"/>
                <a:ea typeface="微软雅黑" panose="020B0503020204020204" charset="-122"/>
              </a:rPr>
              <a:t>利用</a:t>
            </a:r>
            <a:r>
              <a:rPr lang="en-US" altLang="zh-CN" sz="1000">
                <a:solidFill>
                  <a:schemeClr val="tx1">
                    <a:lumMod val="75000"/>
                    <a:lumOff val="25000"/>
                  </a:schemeClr>
                </a:solidFill>
                <a:latin typeface="微软雅黑" panose="020B0503020204020204" charset="-122"/>
                <a:ea typeface="微软雅黑" panose="020B0503020204020204" charset="-122"/>
              </a:rPr>
              <a:t>KM</a:t>
            </a:r>
            <a:r>
              <a:rPr lang="zh-CN" altLang="en-US" sz="1000">
                <a:solidFill>
                  <a:schemeClr val="tx1">
                    <a:lumMod val="75000"/>
                    <a:lumOff val="25000"/>
                  </a:schemeClr>
                </a:solidFill>
                <a:latin typeface="微软雅黑" panose="020B0503020204020204" charset="-122"/>
                <a:ea typeface="微软雅黑" panose="020B0503020204020204" charset="-122"/>
              </a:rPr>
              <a:t>算法计算出答案。</a:t>
            </a:r>
            <a:endParaRPr lang="zh-CN" altLang="en-US" sz="1000" dirty="0">
              <a:solidFill>
                <a:schemeClr val="tx1">
                  <a:lumMod val="75000"/>
                  <a:lumOff val="25000"/>
                </a:schemeClr>
              </a:solidFill>
              <a:latin typeface="微软雅黑" panose="020B0503020204020204" charset="-122"/>
              <a:ea typeface="微软雅黑" panose="020B0503020204020204" charset="-122"/>
            </a:endParaRPr>
          </a:p>
        </p:txBody>
      </p:sp>
      <p:sp>
        <p:nvSpPr>
          <p:cNvPr id="30" name="矩形 29"/>
          <p:cNvSpPr/>
          <p:nvPr/>
        </p:nvSpPr>
        <p:spPr>
          <a:xfrm flipH="1">
            <a:off x="6450374" y="1661027"/>
            <a:ext cx="2381500" cy="450850"/>
          </a:xfrm>
          <a:prstGeom prst="rect">
            <a:avLst/>
          </a:prstGeom>
        </p:spPr>
        <p:txBody>
          <a:bodyPr wrap="square">
            <a:spAutoFit/>
          </a:bodyPr>
          <a:lstStyle/>
          <a:p>
            <a:pPr defTabSz="609600">
              <a:lnSpc>
                <a:spcPct val="130000"/>
              </a:lnSpc>
            </a:pPr>
            <a:r>
              <a:rPr lang="zh-CN" altLang="en-US" b="1" dirty="0">
                <a:solidFill>
                  <a:schemeClr val="tx1">
                    <a:lumMod val="75000"/>
                    <a:lumOff val="25000"/>
                  </a:schemeClr>
                </a:solidFill>
                <a:ea typeface="微软雅黑" panose="020B0503020204020204" charset="-122"/>
              </a:rPr>
              <a:t>计算答案</a:t>
            </a:r>
            <a:endParaRPr lang="en-US" altLang="zh-CN" b="1" dirty="0">
              <a:solidFill>
                <a:schemeClr val="tx1">
                  <a:lumMod val="75000"/>
                  <a:lumOff val="25000"/>
                </a:schemeClr>
              </a:solidFill>
              <a:ea typeface="微软雅黑" panose="020B0503020204020204" charset="-122"/>
            </a:endParaRPr>
          </a:p>
        </p:txBody>
      </p:sp>
      <p:sp>
        <p:nvSpPr>
          <p:cNvPr id="26" name="椭圆 25"/>
          <p:cNvSpPr/>
          <p:nvPr/>
        </p:nvSpPr>
        <p:spPr>
          <a:xfrm flipH="1">
            <a:off x="5951977" y="2945364"/>
            <a:ext cx="445026" cy="4450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flipH="1">
            <a:off x="9200490" y="1690153"/>
            <a:ext cx="779380" cy="1323439"/>
          </a:xfrm>
          <a:prstGeom prst="rect">
            <a:avLst/>
          </a:prstGeom>
          <a:noFill/>
        </p:spPr>
        <p:txBody>
          <a:bodyPr wrap="none" rtlCol="0" anchor="ctr">
            <a:spAutoFit/>
          </a:bodyPr>
          <a:lstStyle/>
          <a:p>
            <a:pPr algn="ctr"/>
            <a:r>
              <a:rPr kumimoji="1" lang="en-US" altLang="zh-CN" sz="8000" b="1" dirty="0">
                <a:solidFill>
                  <a:schemeClr val="bg1"/>
                </a:solidFill>
              </a:rPr>
              <a:t>B</a:t>
            </a:r>
            <a:endParaRPr kumimoji="1" lang="zh-CN" altLang="en-US" sz="8000" b="1" dirty="0">
              <a:solidFill>
                <a:schemeClr val="bg1"/>
              </a:solidFill>
            </a:endParaRPr>
          </a:p>
        </p:txBody>
      </p:sp>
      <p:grpSp>
        <p:nvGrpSpPr>
          <p:cNvPr id="49" name="组 48"/>
          <p:cNvGrpSpPr/>
          <p:nvPr/>
        </p:nvGrpSpPr>
        <p:grpSpPr>
          <a:xfrm flipV="1">
            <a:off x="1713834" y="3712975"/>
            <a:ext cx="3898111" cy="1704425"/>
            <a:chOff x="815671" y="1618373"/>
            <a:chExt cx="4154756" cy="1743090"/>
          </a:xfrm>
        </p:grpSpPr>
        <p:sp>
          <p:nvSpPr>
            <p:cNvPr id="52" name="矩形 51"/>
            <p:cNvSpPr/>
            <p:nvPr/>
          </p:nvSpPr>
          <p:spPr>
            <a:xfrm>
              <a:off x="815671" y="1618373"/>
              <a:ext cx="4154756" cy="1743090"/>
            </a:xfrm>
            <a:prstGeom prst="rect">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3" name="矩形 52"/>
            <p:cNvSpPr/>
            <p:nvPr/>
          </p:nvSpPr>
          <p:spPr>
            <a:xfrm>
              <a:off x="815671" y="1618373"/>
              <a:ext cx="1073340" cy="174309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0" name="文本框 8"/>
          <p:cNvSpPr txBox="1"/>
          <p:nvPr/>
        </p:nvSpPr>
        <p:spPr>
          <a:xfrm>
            <a:off x="2975658" y="3911050"/>
            <a:ext cx="2381500" cy="6915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sz="1000" dirty="0">
                <a:solidFill>
                  <a:schemeClr val="tx1">
                    <a:lumMod val="75000"/>
                    <a:lumOff val="25000"/>
                  </a:schemeClr>
                </a:solidFill>
                <a:latin typeface="微软雅黑" panose="020B0503020204020204" charset="-122"/>
                <a:ea typeface="微软雅黑" panose="020B0503020204020204" charset="-122"/>
              </a:rPr>
              <a:t>利用输入输出函数。其中，利用字符数组进行非法输入的监测。之后，利用</a:t>
            </a:r>
            <a:r>
              <a:rPr lang="en-US" altLang="zh-CN" sz="1000" dirty="0">
                <a:solidFill>
                  <a:schemeClr val="tx1">
                    <a:lumMod val="75000"/>
                    <a:lumOff val="25000"/>
                  </a:schemeClr>
                </a:solidFill>
                <a:latin typeface="微软雅黑" panose="020B0503020204020204" charset="-122"/>
                <a:ea typeface="微软雅黑" panose="020B0503020204020204" charset="-122"/>
              </a:rPr>
              <a:t>if</a:t>
            </a:r>
            <a:r>
              <a:rPr lang="zh-CN" altLang="en-US" sz="1000" dirty="0">
                <a:solidFill>
                  <a:schemeClr val="tx1">
                    <a:lumMod val="75000"/>
                    <a:lumOff val="25000"/>
                  </a:schemeClr>
                </a:solidFill>
                <a:latin typeface="微软雅黑" panose="020B0503020204020204" charset="-122"/>
                <a:ea typeface="微软雅黑" panose="020B0503020204020204" charset="-122"/>
              </a:rPr>
              <a:t>语句进行选择。</a:t>
            </a:r>
          </a:p>
        </p:txBody>
      </p:sp>
      <p:sp>
        <p:nvSpPr>
          <p:cNvPr id="51" name="矩形 50"/>
          <p:cNvSpPr/>
          <p:nvPr/>
        </p:nvSpPr>
        <p:spPr>
          <a:xfrm>
            <a:off x="2975658" y="4803602"/>
            <a:ext cx="2381500" cy="450850"/>
          </a:xfrm>
          <a:prstGeom prst="rect">
            <a:avLst/>
          </a:prstGeom>
        </p:spPr>
        <p:txBody>
          <a:bodyPr wrap="square">
            <a:spAutoFit/>
          </a:bodyPr>
          <a:lstStyle/>
          <a:p>
            <a:pPr defTabSz="609600">
              <a:lnSpc>
                <a:spcPct val="130000"/>
              </a:lnSpc>
            </a:pPr>
            <a:r>
              <a:rPr lang="zh-CN" altLang="en-US" b="1" dirty="0">
                <a:solidFill>
                  <a:schemeClr val="tx1">
                    <a:lumMod val="75000"/>
                    <a:lumOff val="25000"/>
                  </a:schemeClr>
                </a:solidFill>
                <a:ea typeface="微软雅黑" panose="020B0503020204020204" charset="-122"/>
              </a:rPr>
              <a:t>提示用户输入并操作</a:t>
            </a:r>
            <a:endParaRPr lang="en-US" altLang="zh-CN" b="1" dirty="0">
              <a:solidFill>
                <a:schemeClr val="tx1">
                  <a:lumMod val="75000"/>
                  <a:lumOff val="25000"/>
                </a:schemeClr>
              </a:solidFill>
              <a:ea typeface="微软雅黑" panose="020B0503020204020204" charset="-122"/>
            </a:endParaRPr>
          </a:p>
        </p:txBody>
      </p:sp>
      <p:sp>
        <p:nvSpPr>
          <p:cNvPr id="47" name="椭圆 46"/>
          <p:cNvSpPr/>
          <p:nvPr/>
        </p:nvSpPr>
        <p:spPr>
          <a:xfrm flipV="1">
            <a:off x="5383777" y="3490462"/>
            <a:ext cx="445028" cy="44502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文本框 47"/>
          <p:cNvSpPr txBox="1"/>
          <p:nvPr/>
        </p:nvSpPr>
        <p:spPr>
          <a:xfrm>
            <a:off x="1725070" y="3903469"/>
            <a:ext cx="984565" cy="1323439"/>
          </a:xfrm>
          <a:prstGeom prst="rect">
            <a:avLst/>
          </a:prstGeom>
          <a:noFill/>
        </p:spPr>
        <p:txBody>
          <a:bodyPr wrap="none" rtlCol="0" anchor="ctr">
            <a:spAutoFit/>
          </a:bodyPr>
          <a:lstStyle/>
          <a:p>
            <a:pPr algn="ctr"/>
            <a:r>
              <a:rPr kumimoji="1" lang="en-US" altLang="zh-CN" sz="8000" b="1" dirty="0">
                <a:solidFill>
                  <a:schemeClr val="bg1"/>
                </a:solidFill>
              </a:rPr>
              <a:t>C</a:t>
            </a:r>
            <a:endParaRPr kumimoji="1" lang="zh-CN" altLang="en-US" sz="8000" b="1" dirty="0">
              <a:solidFill>
                <a:schemeClr val="bg1"/>
              </a:solidFill>
            </a:endParaRPr>
          </a:p>
        </p:txBody>
      </p:sp>
      <p:grpSp>
        <p:nvGrpSpPr>
          <p:cNvPr id="41" name="组 40"/>
          <p:cNvGrpSpPr/>
          <p:nvPr/>
        </p:nvGrpSpPr>
        <p:grpSpPr>
          <a:xfrm flipH="1" flipV="1">
            <a:off x="6195587" y="3712975"/>
            <a:ext cx="3898111" cy="1704425"/>
            <a:chOff x="815671" y="1618373"/>
            <a:chExt cx="4154756" cy="1743090"/>
          </a:xfrm>
        </p:grpSpPr>
        <p:sp>
          <p:nvSpPr>
            <p:cNvPr id="44" name="矩形 43"/>
            <p:cNvSpPr/>
            <p:nvPr/>
          </p:nvSpPr>
          <p:spPr>
            <a:xfrm>
              <a:off x="815671" y="1618373"/>
              <a:ext cx="4154756" cy="1743090"/>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815671" y="1618373"/>
              <a:ext cx="1073340" cy="1743090"/>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2" name="文本框 41"/>
          <p:cNvSpPr txBox="1"/>
          <p:nvPr/>
        </p:nvSpPr>
        <p:spPr>
          <a:xfrm flipH="1">
            <a:off x="6450374" y="3911050"/>
            <a:ext cx="2381500" cy="4914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sz="1000" dirty="0">
                <a:solidFill>
                  <a:schemeClr val="tx1">
                    <a:lumMod val="75000"/>
                    <a:lumOff val="25000"/>
                  </a:schemeClr>
                </a:solidFill>
                <a:latin typeface="微软雅黑" panose="020B0503020204020204" charset="-122"/>
                <a:ea typeface="微软雅黑" panose="020B0503020204020204" charset="-122"/>
              </a:rPr>
              <a:t>在计算答案时对最佳解进行追踪，最后输出即可。</a:t>
            </a:r>
          </a:p>
        </p:txBody>
      </p:sp>
      <p:sp>
        <p:nvSpPr>
          <p:cNvPr id="43" name="矩形 42"/>
          <p:cNvSpPr/>
          <p:nvPr/>
        </p:nvSpPr>
        <p:spPr>
          <a:xfrm flipH="1">
            <a:off x="6450374" y="4803602"/>
            <a:ext cx="2381500" cy="450850"/>
          </a:xfrm>
          <a:prstGeom prst="rect">
            <a:avLst/>
          </a:prstGeom>
        </p:spPr>
        <p:txBody>
          <a:bodyPr wrap="square">
            <a:spAutoFit/>
          </a:bodyPr>
          <a:lstStyle/>
          <a:p>
            <a:pPr defTabSz="609600">
              <a:lnSpc>
                <a:spcPct val="130000"/>
              </a:lnSpc>
            </a:pPr>
            <a:r>
              <a:rPr lang="zh-CN" altLang="en-US" b="1" dirty="0">
                <a:solidFill>
                  <a:schemeClr val="tx1">
                    <a:lumMod val="75000"/>
                    <a:lumOff val="25000"/>
                  </a:schemeClr>
                </a:solidFill>
                <a:ea typeface="微软雅黑" panose="020B0503020204020204" charset="-122"/>
              </a:rPr>
              <a:t>显示答案</a:t>
            </a:r>
            <a:endParaRPr lang="en-US" altLang="zh-CN" b="1" dirty="0">
              <a:solidFill>
                <a:schemeClr val="tx1">
                  <a:lumMod val="75000"/>
                  <a:lumOff val="25000"/>
                </a:schemeClr>
              </a:solidFill>
              <a:ea typeface="微软雅黑" panose="020B0503020204020204" charset="-122"/>
            </a:endParaRPr>
          </a:p>
        </p:txBody>
      </p:sp>
      <p:sp>
        <p:nvSpPr>
          <p:cNvPr id="39" name="椭圆 38"/>
          <p:cNvSpPr/>
          <p:nvPr/>
        </p:nvSpPr>
        <p:spPr>
          <a:xfrm flipH="1" flipV="1">
            <a:off x="5951977" y="3466024"/>
            <a:ext cx="445026" cy="4450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p:cNvSpPr txBox="1"/>
          <p:nvPr/>
        </p:nvSpPr>
        <p:spPr>
          <a:xfrm flipH="1">
            <a:off x="9138775" y="3903469"/>
            <a:ext cx="902811" cy="1323439"/>
          </a:xfrm>
          <a:prstGeom prst="rect">
            <a:avLst/>
          </a:prstGeom>
          <a:noFill/>
        </p:spPr>
        <p:txBody>
          <a:bodyPr wrap="none" rtlCol="0" anchor="ctr">
            <a:spAutoFit/>
          </a:bodyPr>
          <a:lstStyle/>
          <a:p>
            <a:pPr algn="ctr"/>
            <a:r>
              <a:rPr kumimoji="1" lang="en-US" altLang="zh-CN" sz="8000" b="1" dirty="0">
                <a:solidFill>
                  <a:schemeClr val="bg1"/>
                </a:solidFill>
              </a:rPr>
              <a:t>D</a:t>
            </a:r>
            <a:endParaRPr kumimoji="1" lang="zh-CN" altLang="en-US" sz="8000" b="1" dirty="0">
              <a:solidFill>
                <a:schemeClr val="bg1"/>
              </a:solidFill>
            </a:endParaRPr>
          </a:p>
        </p:txBody>
      </p:sp>
      <p:sp>
        <p:nvSpPr>
          <p:cNvPr id="56" name="右箭头 55"/>
          <p:cNvSpPr/>
          <p:nvPr/>
        </p:nvSpPr>
        <p:spPr>
          <a:xfrm>
            <a:off x="5754006" y="3038312"/>
            <a:ext cx="428685" cy="268077"/>
          </a:xfrm>
          <a:prstGeom prst="rightArrow">
            <a:avLst>
              <a:gd name="adj1" fmla="val 2445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右箭头 56"/>
          <p:cNvSpPr/>
          <p:nvPr/>
        </p:nvSpPr>
        <p:spPr>
          <a:xfrm rot="5400000">
            <a:off x="5971711" y="3394537"/>
            <a:ext cx="428685" cy="268077"/>
          </a:xfrm>
          <a:prstGeom prst="rightArrow">
            <a:avLst>
              <a:gd name="adj1" fmla="val 2445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右箭头 57"/>
          <p:cNvSpPr/>
          <p:nvPr/>
        </p:nvSpPr>
        <p:spPr>
          <a:xfrm rot="10800000">
            <a:off x="5600929" y="3578936"/>
            <a:ext cx="428685" cy="268077"/>
          </a:xfrm>
          <a:prstGeom prst="rightArrow">
            <a:avLst>
              <a:gd name="adj1" fmla="val 2445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代码展示</a:t>
            </a:r>
          </a:p>
        </p:txBody>
      </p:sp>
      <p:pic>
        <p:nvPicPr>
          <p:cNvPr id="3" name="图片 2"/>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l="11082" t="5949" r="14425" b="19558"/>
          <a:stretch>
            <a:fillRect/>
          </a:stretch>
        </p:blipFill>
        <p:spPr>
          <a:xfrm rot="16200000" flipH="1">
            <a:off x="6153873" y="843092"/>
            <a:ext cx="6491681" cy="5170511"/>
          </a:xfrm>
          <a:prstGeom prst="flowChartManualInpu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p:cNvPicPr>
            <a:picLocks noChangeAspect="1"/>
          </p:cNvPicPr>
          <p:nvPr/>
        </p:nvPicPr>
        <p:blipFill>
          <a:blip r:embed="rId4"/>
          <a:stretch>
            <a:fillRect/>
          </a:stretch>
        </p:blipFill>
        <p:spPr>
          <a:xfrm>
            <a:off x="165100" y="796925"/>
            <a:ext cx="11861800" cy="607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代码展示</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1082" t="5949" r="14425" b="19558"/>
          <a:stretch>
            <a:fillRect/>
          </a:stretch>
        </p:blipFill>
        <p:spPr>
          <a:xfrm rot="16200000" flipH="1">
            <a:off x="6153873" y="843092"/>
            <a:ext cx="6491681" cy="5170511"/>
          </a:xfrm>
          <a:prstGeom prst="flowChartManualInpu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p:cNvPicPr>
            <a:picLocks noChangeAspect="1"/>
          </p:cNvPicPr>
          <p:nvPr/>
        </p:nvPicPr>
        <p:blipFill>
          <a:blip r:embed="rId3"/>
          <a:stretch>
            <a:fillRect/>
          </a:stretch>
        </p:blipFill>
        <p:spPr>
          <a:xfrm>
            <a:off x="136525" y="620395"/>
            <a:ext cx="11918950" cy="6107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代码展示</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1082" t="5949" r="14425" b="19558"/>
          <a:stretch>
            <a:fillRect/>
          </a:stretch>
        </p:blipFill>
        <p:spPr>
          <a:xfrm rot="16200000" flipH="1">
            <a:off x="6153873" y="843092"/>
            <a:ext cx="6491681" cy="5170511"/>
          </a:xfrm>
          <a:prstGeom prst="flowChartManualInpu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p:cNvPicPr>
            <a:picLocks noChangeAspect="1"/>
          </p:cNvPicPr>
          <p:nvPr/>
        </p:nvPicPr>
        <p:blipFill>
          <a:blip r:embed="rId3"/>
          <a:stretch>
            <a:fillRect/>
          </a:stretch>
        </p:blipFill>
        <p:spPr>
          <a:xfrm>
            <a:off x="1006475" y="766445"/>
            <a:ext cx="10179050" cy="5974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代码展示</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1082" t="5949" r="14425" b="19558"/>
          <a:stretch>
            <a:fillRect/>
          </a:stretch>
        </p:blipFill>
        <p:spPr>
          <a:xfrm rot="16200000" flipH="1">
            <a:off x="6153873" y="843092"/>
            <a:ext cx="6491681" cy="5170511"/>
          </a:xfrm>
          <a:prstGeom prst="flowChartManualInpu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p:cNvPicPr>
            <a:picLocks noChangeAspect="1"/>
          </p:cNvPicPr>
          <p:nvPr/>
        </p:nvPicPr>
        <p:blipFill>
          <a:blip r:embed="rId3"/>
          <a:stretch>
            <a:fillRect/>
          </a:stretch>
        </p:blipFill>
        <p:spPr>
          <a:xfrm>
            <a:off x="174625" y="633095"/>
            <a:ext cx="11842750" cy="61042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669180A-2B9B-4664-9AF3-0D19EE4B3BD0}"/>
              </a:ext>
            </a:extLst>
          </p:cNvPr>
          <p:cNvPicPr>
            <a:picLocks noChangeAspect="1"/>
          </p:cNvPicPr>
          <p:nvPr/>
        </p:nvPicPr>
        <p:blipFill>
          <a:blip r:embed="rId2"/>
          <a:stretch>
            <a:fillRect/>
          </a:stretch>
        </p:blipFill>
        <p:spPr>
          <a:xfrm>
            <a:off x="3579661" y="0"/>
            <a:ext cx="5032677" cy="6858000"/>
          </a:xfrm>
          <a:prstGeom prst="rect">
            <a:avLst/>
          </a:prstGeom>
        </p:spPr>
      </p:pic>
      <p:sp>
        <p:nvSpPr>
          <p:cNvPr id="5" name="椭圆 4">
            <a:extLst>
              <a:ext uri="{FF2B5EF4-FFF2-40B4-BE49-F238E27FC236}">
                <a16:creationId xmlns:a16="http://schemas.microsoft.com/office/drawing/2014/main" id="{E87B25CF-822C-4493-8062-FE14098DEEFA}"/>
              </a:ext>
            </a:extLst>
          </p:cNvPr>
          <p:cNvSpPr/>
          <p:nvPr/>
        </p:nvSpPr>
        <p:spPr>
          <a:xfrm>
            <a:off x="327314" y="455078"/>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6" name="文本框 5">
            <a:extLst>
              <a:ext uri="{FF2B5EF4-FFF2-40B4-BE49-F238E27FC236}">
                <a16:creationId xmlns:a16="http://schemas.microsoft.com/office/drawing/2014/main" id="{026A60AC-FC1F-4B75-98CD-B74FB94C5587}"/>
              </a:ext>
            </a:extLst>
          </p:cNvPr>
          <p:cNvSpPr txBox="1"/>
          <p:nvPr/>
        </p:nvSpPr>
        <p:spPr>
          <a:xfrm>
            <a:off x="330756" y="509370"/>
            <a:ext cx="470000" cy="369332"/>
          </a:xfrm>
          <a:prstGeom prst="rect">
            <a:avLst/>
          </a:prstGeom>
          <a:noFill/>
        </p:spPr>
        <p:txBody>
          <a:bodyPr wrap="none" rtlCol="0" anchor="t">
            <a:spAutoFit/>
          </a:bodyPr>
          <a:lstStyle/>
          <a:p>
            <a:pPr algn="ctr"/>
            <a:r>
              <a:rPr lang="en-US" altLang="zh-CN" b="1" dirty="0">
                <a:solidFill>
                  <a:schemeClr val="lt1"/>
                </a:solidFill>
                <a:latin typeface="汉仪正圆 55简" panose="00020600040101010101" charset="-122"/>
                <a:ea typeface="汉仪正圆 55简" panose="00020600040101010101" charset="-122"/>
                <a:sym typeface="+mn-ea"/>
              </a:rPr>
              <a:t>02</a:t>
            </a:r>
          </a:p>
        </p:txBody>
      </p:sp>
      <p:sp>
        <p:nvSpPr>
          <p:cNvPr id="7" name="文本框 6">
            <a:extLst>
              <a:ext uri="{FF2B5EF4-FFF2-40B4-BE49-F238E27FC236}">
                <a16:creationId xmlns:a16="http://schemas.microsoft.com/office/drawing/2014/main" id="{6FBE3F09-B3D5-4E98-88DF-BDC380E5916C}"/>
              </a:ext>
            </a:extLst>
          </p:cNvPr>
          <p:cNvSpPr txBox="1"/>
          <p:nvPr/>
        </p:nvSpPr>
        <p:spPr>
          <a:xfrm>
            <a:off x="919451" y="487145"/>
            <a:ext cx="2032635" cy="398780"/>
          </a:xfrm>
          <a:prstGeom prst="rect">
            <a:avLst/>
          </a:prstGeom>
          <a:noFill/>
        </p:spPr>
        <p:txBody>
          <a:bodyPr wrap="square" rtlCol="0">
            <a:spAutoFit/>
          </a:bodyPr>
          <a:lstStyle/>
          <a:p>
            <a:pPr algn="l"/>
            <a:r>
              <a:rPr lang="zh-CN" altLang="en-US" sz="2000" b="1" dirty="0">
                <a:solidFill>
                  <a:srgbClr val="00D0C7"/>
                </a:solidFill>
                <a:latin typeface="汉仪正圆 55简" panose="00020600040101010101" charset="-122"/>
                <a:ea typeface="汉仪正圆 55简" panose="00020600040101010101" charset="-122"/>
              </a:rPr>
              <a:t>全局纵览</a:t>
            </a:r>
          </a:p>
        </p:txBody>
      </p:sp>
    </p:spTree>
    <p:extLst>
      <p:ext uri="{BB962C8B-B14F-4D97-AF65-F5344CB8AC3E}">
        <p14:creationId xmlns:p14="http://schemas.microsoft.com/office/powerpoint/2010/main" val="758137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代码展示</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1082" t="5949" r="14425" b="19558"/>
          <a:stretch>
            <a:fillRect/>
          </a:stretch>
        </p:blipFill>
        <p:spPr>
          <a:xfrm rot="16200000" flipH="1">
            <a:off x="6153873" y="843092"/>
            <a:ext cx="6491681" cy="5170511"/>
          </a:xfrm>
          <a:prstGeom prst="flowChartManualInpu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p:cNvPicPr>
            <a:picLocks noChangeAspect="1"/>
          </p:cNvPicPr>
          <p:nvPr/>
        </p:nvPicPr>
        <p:blipFill>
          <a:blip r:embed="rId3"/>
          <a:stretch>
            <a:fillRect/>
          </a:stretch>
        </p:blipFill>
        <p:spPr>
          <a:xfrm>
            <a:off x="130175" y="796290"/>
            <a:ext cx="11931650" cy="59410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代码展示</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1082" t="5949" r="14425" b="19558"/>
          <a:stretch>
            <a:fillRect/>
          </a:stretch>
        </p:blipFill>
        <p:spPr>
          <a:xfrm rot="16200000" flipH="1">
            <a:off x="6153873" y="843092"/>
            <a:ext cx="6491681" cy="5170511"/>
          </a:xfrm>
          <a:prstGeom prst="flowChartManualInpu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p:cNvPicPr>
            <a:picLocks noChangeAspect="1"/>
          </p:cNvPicPr>
          <p:nvPr/>
        </p:nvPicPr>
        <p:blipFill>
          <a:blip r:embed="rId3"/>
          <a:stretch>
            <a:fillRect/>
          </a:stretch>
        </p:blipFill>
        <p:spPr>
          <a:xfrm>
            <a:off x="57150" y="737235"/>
            <a:ext cx="12077700" cy="60001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代码展示</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1082" t="5949" r="14425" b="19558"/>
          <a:stretch>
            <a:fillRect/>
          </a:stretch>
        </p:blipFill>
        <p:spPr>
          <a:xfrm rot="16200000" flipH="1">
            <a:off x="6153873" y="843092"/>
            <a:ext cx="6491681" cy="5170511"/>
          </a:xfrm>
          <a:prstGeom prst="flowChartManualInpu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p:cNvPicPr>
            <a:picLocks noChangeAspect="1"/>
          </p:cNvPicPr>
          <p:nvPr/>
        </p:nvPicPr>
        <p:blipFill>
          <a:blip r:embed="rId3"/>
          <a:stretch>
            <a:fillRect/>
          </a:stretch>
        </p:blipFill>
        <p:spPr>
          <a:xfrm>
            <a:off x="2701925" y="133350"/>
            <a:ext cx="6788150" cy="65913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代码展示</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1082" t="5949" r="14425" b="19558"/>
          <a:stretch>
            <a:fillRect/>
          </a:stretch>
        </p:blipFill>
        <p:spPr>
          <a:xfrm rot="16200000" flipH="1">
            <a:off x="6153873" y="843092"/>
            <a:ext cx="6491681" cy="5170511"/>
          </a:xfrm>
          <a:prstGeom prst="flowChartManualInpu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p:cNvPicPr>
            <a:picLocks noChangeAspect="1"/>
          </p:cNvPicPr>
          <p:nvPr/>
        </p:nvPicPr>
        <p:blipFill>
          <a:blip r:embed="rId3"/>
          <a:stretch>
            <a:fillRect/>
          </a:stretch>
        </p:blipFill>
        <p:spPr>
          <a:xfrm>
            <a:off x="3175000" y="31750"/>
            <a:ext cx="5842000" cy="679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代码展示</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1082" t="5949" r="14425" b="19558"/>
          <a:stretch>
            <a:fillRect/>
          </a:stretch>
        </p:blipFill>
        <p:spPr>
          <a:xfrm rot="16200000" flipH="1">
            <a:off x="6153873" y="843092"/>
            <a:ext cx="6491681" cy="5170511"/>
          </a:xfrm>
          <a:prstGeom prst="flowChartManualInpu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p:cNvPicPr>
            <a:picLocks noChangeAspect="1"/>
          </p:cNvPicPr>
          <p:nvPr/>
        </p:nvPicPr>
        <p:blipFill>
          <a:blip r:embed="rId3"/>
          <a:stretch>
            <a:fillRect/>
          </a:stretch>
        </p:blipFill>
        <p:spPr>
          <a:xfrm>
            <a:off x="2895600" y="31750"/>
            <a:ext cx="6400800" cy="679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代码展示</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1082" t="5949" r="14425" b="19558"/>
          <a:stretch>
            <a:fillRect/>
          </a:stretch>
        </p:blipFill>
        <p:spPr>
          <a:xfrm rot="16200000" flipH="1">
            <a:off x="6153873" y="843092"/>
            <a:ext cx="6491681" cy="5170511"/>
          </a:xfrm>
          <a:prstGeom prst="flowChartManualInpu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p:cNvPicPr>
            <a:picLocks noChangeAspect="1"/>
          </p:cNvPicPr>
          <p:nvPr/>
        </p:nvPicPr>
        <p:blipFill>
          <a:blip r:embed="rId3"/>
          <a:stretch>
            <a:fillRect/>
          </a:stretch>
        </p:blipFill>
        <p:spPr>
          <a:xfrm>
            <a:off x="685800" y="771525"/>
            <a:ext cx="10820400" cy="57848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22847" y="1729469"/>
            <a:ext cx="1901483" cy="3770263"/>
          </a:xfrm>
          <a:prstGeom prst="rect">
            <a:avLst/>
          </a:prstGeom>
          <a:noFill/>
        </p:spPr>
        <p:txBody>
          <a:bodyPr wrap="none" rtlCol="0">
            <a:spAutoFit/>
          </a:bodyPr>
          <a:lstStyle/>
          <a:p>
            <a:pPr algn="ctr"/>
            <a:r>
              <a:rPr kumimoji="1" lang="en-US" altLang="zh-CN" sz="23900" b="1" dirty="0">
                <a:solidFill>
                  <a:schemeClr val="bg1"/>
                </a:solidFill>
              </a:rPr>
              <a:t>7</a:t>
            </a:r>
            <a:endParaRPr kumimoji="1" lang="zh-CN" altLang="en-US" sz="23900" b="1" dirty="0">
              <a:solidFill>
                <a:schemeClr val="bg1"/>
              </a:solidFill>
            </a:endParaRPr>
          </a:p>
        </p:txBody>
      </p:sp>
      <p:sp>
        <p:nvSpPr>
          <p:cNvPr id="2" name="文本框 1"/>
          <p:cNvSpPr txBox="1"/>
          <p:nvPr/>
        </p:nvSpPr>
        <p:spPr>
          <a:xfrm>
            <a:off x="5156459" y="1864936"/>
            <a:ext cx="1034257" cy="523220"/>
          </a:xfrm>
          <a:prstGeom prst="rect">
            <a:avLst/>
          </a:prstGeom>
          <a:noFill/>
        </p:spPr>
        <p:txBody>
          <a:bodyPr wrap="none" rtlCol="0">
            <a:spAutoFit/>
          </a:bodyPr>
          <a:lstStyle/>
          <a:p>
            <a:pPr algn="ctr"/>
            <a:r>
              <a:rPr kumimoji="1" lang="en-US" altLang="zh-CN" sz="2800">
                <a:solidFill>
                  <a:schemeClr val="bg1"/>
                </a:solidFill>
              </a:rPr>
              <a:t>PART</a:t>
            </a:r>
            <a:endParaRPr kumimoji="1" lang="zh-CN" altLang="en-US" sz="2800" dirty="0">
              <a:solidFill>
                <a:schemeClr val="bg1"/>
              </a:solidFill>
            </a:endParaRPr>
          </a:p>
        </p:txBody>
      </p:sp>
      <p:sp>
        <p:nvSpPr>
          <p:cNvPr id="4" name="文本框 3"/>
          <p:cNvSpPr txBox="1"/>
          <p:nvPr/>
        </p:nvSpPr>
        <p:spPr>
          <a:xfrm>
            <a:off x="7242648" y="2922413"/>
            <a:ext cx="4416594" cy="1107996"/>
          </a:xfrm>
          <a:prstGeom prst="rect">
            <a:avLst/>
          </a:prstGeom>
          <a:noFill/>
        </p:spPr>
        <p:txBody>
          <a:bodyPr wrap="none" rtlCol="0">
            <a:spAutoFit/>
          </a:bodyPr>
          <a:lstStyle/>
          <a:p>
            <a:r>
              <a:rPr kumimoji="1" lang="zh-CN" altLang="en-US" sz="6600" b="1" dirty="0">
                <a:solidFill>
                  <a:schemeClr val="accent4">
                    <a:alpha val="50000"/>
                  </a:schemeClr>
                </a:solidFill>
                <a:latin typeface="微软雅黑" panose="020B0503020204020204" charset="-122"/>
                <a:ea typeface="微软雅黑" panose="020B0503020204020204" charset="-122"/>
                <a:cs typeface="微软雅黑" panose="020B0503020204020204" charset="-122"/>
              </a:rPr>
              <a:t>俄罗斯方块</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程序整体思路</a:t>
            </a:r>
          </a:p>
        </p:txBody>
      </p:sp>
      <p:sp>
        <p:nvSpPr>
          <p:cNvPr id="3" name="矩形 2"/>
          <p:cNvSpPr/>
          <p:nvPr/>
        </p:nvSpPr>
        <p:spPr>
          <a:xfrm>
            <a:off x="0" y="3744685"/>
            <a:ext cx="12192000" cy="870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任意形状 5"/>
          <p:cNvSpPr/>
          <p:nvPr/>
        </p:nvSpPr>
        <p:spPr>
          <a:xfrm rot="10800000">
            <a:off x="859971" y="1458685"/>
            <a:ext cx="1905001" cy="2656115"/>
          </a:xfrm>
          <a:custGeom>
            <a:avLst/>
            <a:gdLst>
              <a:gd name="connsiteX0" fmla="*/ 952501 w 1905001"/>
              <a:gd name="connsiteY0" fmla="*/ 0 h 2656115"/>
              <a:gd name="connsiteX1" fmla="*/ 1905001 w 1905001"/>
              <a:gd name="connsiteY1" fmla="*/ 420205 h 2656115"/>
              <a:gd name="connsiteX2" fmla="*/ 1905001 w 1905001"/>
              <a:gd name="connsiteY2" fmla="*/ 2656115 h 2656115"/>
              <a:gd name="connsiteX3" fmla="*/ 0 w 1905001"/>
              <a:gd name="connsiteY3" fmla="*/ 2656115 h 2656115"/>
              <a:gd name="connsiteX4" fmla="*/ 0 w 1905001"/>
              <a:gd name="connsiteY4" fmla="*/ 420205 h 2656115"/>
              <a:gd name="connsiteX5" fmla="*/ 952501 w 1905001"/>
              <a:gd name="connsiteY5" fmla="*/ 0 h 2656115"/>
              <a:gd name="connsiteX6" fmla="*/ 952500 w 1905001"/>
              <a:gd name="connsiteY6" fmla="*/ 185058 h 2656115"/>
              <a:gd name="connsiteX7" fmla="*/ 772886 w 1905001"/>
              <a:gd name="connsiteY7" fmla="*/ 364672 h 2656115"/>
              <a:gd name="connsiteX8" fmla="*/ 952500 w 1905001"/>
              <a:gd name="connsiteY8" fmla="*/ 544286 h 2656115"/>
              <a:gd name="connsiteX9" fmla="*/ 1132114 w 1905001"/>
              <a:gd name="connsiteY9" fmla="*/ 364672 h 2656115"/>
              <a:gd name="connsiteX10" fmla="*/ 952500 w 1905001"/>
              <a:gd name="connsiteY10" fmla="*/ 185058 h 265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1" h="2656115">
                <a:moveTo>
                  <a:pt x="952501" y="0"/>
                </a:moveTo>
                <a:lnTo>
                  <a:pt x="1905001" y="420205"/>
                </a:lnTo>
                <a:lnTo>
                  <a:pt x="1905001" y="2656115"/>
                </a:lnTo>
                <a:lnTo>
                  <a:pt x="0" y="2656115"/>
                </a:lnTo>
                <a:lnTo>
                  <a:pt x="0" y="420205"/>
                </a:lnTo>
                <a:lnTo>
                  <a:pt x="952501" y="0"/>
                </a:lnTo>
                <a:close/>
                <a:moveTo>
                  <a:pt x="952500" y="185058"/>
                </a:moveTo>
                <a:cubicBezTo>
                  <a:pt x="853302" y="185058"/>
                  <a:pt x="772886" y="265474"/>
                  <a:pt x="772886" y="364672"/>
                </a:cubicBezTo>
                <a:cubicBezTo>
                  <a:pt x="772886" y="463870"/>
                  <a:pt x="853302" y="544286"/>
                  <a:pt x="952500" y="544286"/>
                </a:cubicBezTo>
                <a:cubicBezTo>
                  <a:pt x="1051698" y="544286"/>
                  <a:pt x="1132114" y="463870"/>
                  <a:pt x="1132114" y="364672"/>
                </a:cubicBezTo>
                <a:cubicBezTo>
                  <a:pt x="1132114" y="265474"/>
                  <a:pt x="1051698" y="185058"/>
                  <a:pt x="952500" y="18505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8"/>
          <p:cNvSpPr txBox="1"/>
          <p:nvPr/>
        </p:nvSpPr>
        <p:spPr>
          <a:xfrm>
            <a:off x="859971" y="2258201"/>
            <a:ext cx="1905001" cy="4348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900" dirty="0">
                <a:solidFill>
                  <a:schemeClr val="bg1"/>
                </a:solidFill>
                <a:latin typeface="微软雅黑" charset="0"/>
                <a:ea typeface="微软雅黑" charset="0"/>
              </a:rPr>
              <a:t>利用</a:t>
            </a:r>
            <a:r>
              <a:rPr lang="en-US" altLang="zh-CN" sz="900" dirty="0">
                <a:solidFill>
                  <a:schemeClr val="bg1"/>
                </a:solidFill>
                <a:latin typeface="微软雅黑" charset="0"/>
                <a:ea typeface="微软雅黑" charset="0"/>
              </a:rPr>
              <a:t>pos</a:t>
            </a:r>
            <a:r>
              <a:rPr lang="zh-CN" altLang="en-US" sz="900" dirty="0">
                <a:solidFill>
                  <a:schemeClr val="bg1"/>
                </a:solidFill>
                <a:latin typeface="微软雅黑" charset="0"/>
                <a:ea typeface="微软雅黑" charset="0"/>
              </a:rPr>
              <a:t>光标函数（</a:t>
            </a:r>
            <a:r>
              <a:rPr lang="en-US" altLang="zh-CN" sz="900" dirty="0" err="1">
                <a:solidFill>
                  <a:schemeClr val="bg1"/>
                </a:solidFill>
                <a:latin typeface="微软雅黑" charset="0"/>
                <a:ea typeface="微软雅黑" charset="0"/>
              </a:rPr>
              <a:t>SetConsoleCursorPosition</a:t>
            </a:r>
            <a:r>
              <a:rPr lang="en-US" altLang="zh-CN" sz="900" dirty="0">
                <a:solidFill>
                  <a:schemeClr val="bg1"/>
                </a:solidFill>
                <a:latin typeface="微软雅黑" charset="0"/>
                <a:ea typeface="微软雅黑" charset="0"/>
              </a:rPr>
              <a:t>())</a:t>
            </a:r>
            <a:endParaRPr lang="zh-CN" altLang="en-US" sz="900" dirty="0">
              <a:solidFill>
                <a:schemeClr val="bg1"/>
              </a:solidFill>
              <a:latin typeface="微软雅黑" charset="0"/>
              <a:ea typeface="微软雅黑" charset="0"/>
            </a:endParaRPr>
          </a:p>
        </p:txBody>
      </p:sp>
      <p:sp>
        <p:nvSpPr>
          <p:cNvPr id="9" name="矩形 8"/>
          <p:cNvSpPr/>
          <p:nvPr/>
        </p:nvSpPr>
        <p:spPr>
          <a:xfrm>
            <a:off x="908956" y="1805769"/>
            <a:ext cx="1807029" cy="344390"/>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光标</a:t>
            </a:r>
            <a:endParaRPr lang="en-US" altLang="zh-CN" sz="1400" b="1" dirty="0">
              <a:solidFill>
                <a:schemeClr val="bg1"/>
              </a:solidFill>
              <a:ea typeface="微软雅黑" charset="0"/>
            </a:endParaRPr>
          </a:p>
        </p:txBody>
      </p:sp>
      <p:sp>
        <p:nvSpPr>
          <p:cNvPr id="12" name="任意形状 11"/>
          <p:cNvSpPr/>
          <p:nvPr/>
        </p:nvSpPr>
        <p:spPr>
          <a:xfrm>
            <a:off x="2323553" y="3460936"/>
            <a:ext cx="1905001" cy="2656115"/>
          </a:xfrm>
          <a:custGeom>
            <a:avLst/>
            <a:gdLst>
              <a:gd name="connsiteX0" fmla="*/ 952501 w 1905001"/>
              <a:gd name="connsiteY0" fmla="*/ 0 h 2656115"/>
              <a:gd name="connsiteX1" fmla="*/ 1905001 w 1905001"/>
              <a:gd name="connsiteY1" fmla="*/ 420205 h 2656115"/>
              <a:gd name="connsiteX2" fmla="*/ 1905001 w 1905001"/>
              <a:gd name="connsiteY2" fmla="*/ 2656115 h 2656115"/>
              <a:gd name="connsiteX3" fmla="*/ 0 w 1905001"/>
              <a:gd name="connsiteY3" fmla="*/ 2656115 h 2656115"/>
              <a:gd name="connsiteX4" fmla="*/ 0 w 1905001"/>
              <a:gd name="connsiteY4" fmla="*/ 420205 h 2656115"/>
              <a:gd name="connsiteX5" fmla="*/ 952501 w 1905001"/>
              <a:gd name="connsiteY5" fmla="*/ 0 h 2656115"/>
              <a:gd name="connsiteX6" fmla="*/ 952500 w 1905001"/>
              <a:gd name="connsiteY6" fmla="*/ 185058 h 2656115"/>
              <a:gd name="connsiteX7" fmla="*/ 772886 w 1905001"/>
              <a:gd name="connsiteY7" fmla="*/ 364672 h 2656115"/>
              <a:gd name="connsiteX8" fmla="*/ 952500 w 1905001"/>
              <a:gd name="connsiteY8" fmla="*/ 544286 h 2656115"/>
              <a:gd name="connsiteX9" fmla="*/ 1132114 w 1905001"/>
              <a:gd name="connsiteY9" fmla="*/ 364672 h 2656115"/>
              <a:gd name="connsiteX10" fmla="*/ 952500 w 1905001"/>
              <a:gd name="connsiteY10" fmla="*/ 185058 h 265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1" h="2656115">
                <a:moveTo>
                  <a:pt x="952501" y="0"/>
                </a:moveTo>
                <a:lnTo>
                  <a:pt x="1905001" y="420205"/>
                </a:lnTo>
                <a:lnTo>
                  <a:pt x="1905001" y="2656115"/>
                </a:lnTo>
                <a:lnTo>
                  <a:pt x="0" y="2656115"/>
                </a:lnTo>
                <a:lnTo>
                  <a:pt x="0" y="420205"/>
                </a:lnTo>
                <a:lnTo>
                  <a:pt x="952501" y="0"/>
                </a:lnTo>
                <a:close/>
                <a:moveTo>
                  <a:pt x="952500" y="185058"/>
                </a:moveTo>
                <a:cubicBezTo>
                  <a:pt x="853302" y="185058"/>
                  <a:pt x="772886" y="265474"/>
                  <a:pt x="772886" y="364672"/>
                </a:cubicBezTo>
                <a:cubicBezTo>
                  <a:pt x="772886" y="463870"/>
                  <a:pt x="853302" y="544286"/>
                  <a:pt x="952500" y="544286"/>
                </a:cubicBezTo>
                <a:cubicBezTo>
                  <a:pt x="1051698" y="544286"/>
                  <a:pt x="1132114" y="463870"/>
                  <a:pt x="1132114" y="364672"/>
                </a:cubicBezTo>
                <a:cubicBezTo>
                  <a:pt x="1132114" y="265474"/>
                  <a:pt x="1051698" y="185058"/>
                  <a:pt x="952500" y="185058"/>
                </a:cubicBezTo>
                <a:close/>
              </a:path>
            </a:pathLst>
          </a:cu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8"/>
          <p:cNvSpPr txBox="1"/>
          <p:nvPr/>
        </p:nvSpPr>
        <p:spPr>
          <a:xfrm>
            <a:off x="2361619" y="4788994"/>
            <a:ext cx="1719944" cy="7949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900" dirty="0">
                <a:solidFill>
                  <a:schemeClr val="bg1"/>
                </a:solidFill>
                <a:latin typeface="微软雅黑" charset="0"/>
                <a:ea typeface="微软雅黑" charset="0"/>
              </a:rPr>
              <a:t>界面</a:t>
            </a:r>
            <a:endParaRPr lang="en-US" altLang="zh-CN" sz="900" dirty="0">
              <a:solidFill>
                <a:schemeClr val="bg1"/>
              </a:solidFill>
              <a:latin typeface="微软雅黑" charset="0"/>
              <a:ea typeface="微软雅黑" charset="0"/>
            </a:endParaRPr>
          </a:p>
          <a:p>
            <a:pPr algn="ctr">
              <a:lnSpc>
                <a:spcPct val="130000"/>
              </a:lnSpc>
            </a:pPr>
            <a:r>
              <a:rPr lang="zh-CN" altLang="en-US" sz="900" dirty="0">
                <a:solidFill>
                  <a:schemeClr val="bg1"/>
                </a:solidFill>
                <a:latin typeface="微软雅黑" charset="0"/>
                <a:ea typeface="微软雅黑" charset="0"/>
              </a:rPr>
              <a:t>（</a:t>
            </a:r>
            <a:r>
              <a:rPr lang="en-US" altLang="zh-CN" sz="900" dirty="0" err="1">
                <a:solidFill>
                  <a:schemeClr val="bg1"/>
                </a:solidFill>
                <a:latin typeface="微软雅黑" charset="0"/>
                <a:ea typeface="微软雅黑" charset="0"/>
              </a:rPr>
              <a:t>InitInterface</a:t>
            </a:r>
            <a:r>
              <a:rPr lang="en-US" altLang="zh-CN" sz="900" dirty="0">
                <a:solidFill>
                  <a:schemeClr val="bg1"/>
                </a:solidFill>
                <a:latin typeface="微软雅黑" charset="0"/>
                <a:ea typeface="微软雅黑" charset="0"/>
              </a:rPr>
              <a:t>()</a:t>
            </a:r>
            <a:r>
              <a:rPr lang="zh-CN" altLang="en-US" sz="900" dirty="0">
                <a:solidFill>
                  <a:schemeClr val="bg1"/>
                </a:solidFill>
                <a:latin typeface="微软雅黑" charset="0"/>
                <a:ea typeface="微软雅黑" charset="0"/>
              </a:rPr>
              <a:t>）</a:t>
            </a:r>
            <a:endParaRPr lang="en-US" altLang="zh-CN" sz="900" dirty="0">
              <a:solidFill>
                <a:schemeClr val="bg1"/>
              </a:solidFill>
              <a:latin typeface="微软雅黑" charset="0"/>
              <a:ea typeface="微软雅黑" charset="0"/>
            </a:endParaRPr>
          </a:p>
          <a:p>
            <a:pPr algn="ctr">
              <a:lnSpc>
                <a:spcPct val="130000"/>
              </a:lnSpc>
            </a:pPr>
            <a:r>
              <a:rPr lang="zh-CN" altLang="en-US" sz="900" dirty="0">
                <a:solidFill>
                  <a:schemeClr val="bg1"/>
                </a:solidFill>
                <a:latin typeface="微软雅黑" charset="0"/>
                <a:ea typeface="微软雅黑" charset="0"/>
              </a:rPr>
              <a:t>方块信息</a:t>
            </a:r>
            <a:endParaRPr lang="en-US" altLang="zh-CN" sz="900" dirty="0">
              <a:solidFill>
                <a:schemeClr val="bg1"/>
              </a:solidFill>
              <a:latin typeface="微软雅黑" charset="0"/>
              <a:ea typeface="微软雅黑" charset="0"/>
            </a:endParaRPr>
          </a:p>
          <a:p>
            <a:pPr algn="ctr">
              <a:lnSpc>
                <a:spcPct val="130000"/>
              </a:lnSpc>
            </a:pPr>
            <a:r>
              <a:rPr lang="zh-CN" altLang="en-US" sz="900" dirty="0">
                <a:solidFill>
                  <a:schemeClr val="bg1"/>
                </a:solidFill>
                <a:latin typeface="微软雅黑" charset="0"/>
                <a:ea typeface="微软雅黑" charset="0"/>
              </a:rPr>
              <a:t>（</a:t>
            </a:r>
            <a:r>
              <a:rPr lang="en-US" altLang="zh-CN" sz="900" dirty="0" err="1">
                <a:solidFill>
                  <a:schemeClr val="bg1"/>
                </a:solidFill>
                <a:latin typeface="微软雅黑" charset="0"/>
                <a:ea typeface="微软雅黑" charset="0"/>
              </a:rPr>
              <a:t>InitBlockInfo</a:t>
            </a:r>
            <a:r>
              <a:rPr lang="en-US" altLang="zh-CN" sz="900" dirty="0">
                <a:solidFill>
                  <a:schemeClr val="bg1"/>
                </a:solidFill>
                <a:latin typeface="微软雅黑" charset="0"/>
                <a:ea typeface="微软雅黑" charset="0"/>
              </a:rPr>
              <a:t>()</a:t>
            </a:r>
            <a:r>
              <a:rPr lang="zh-CN" altLang="en-US" sz="900" dirty="0">
                <a:solidFill>
                  <a:schemeClr val="bg1"/>
                </a:solidFill>
                <a:latin typeface="微软雅黑" charset="0"/>
                <a:ea typeface="微软雅黑" charset="0"/>
              </a:rPr>
              <a:t>）</a:t>
            </a:r>
          </a:p>
        </p:txBody>
      </p:sp>
      <p:sp>
        <p:nvSpPr>
          <p:cNvPr id="14" name="矩形 13"/>
          <p:cNvSpPr/>
          <p:nvPr/>
        </p:nvSpPr>
        <p:spPr>
          <a:xfrm>
            <a:off x="2419989" y="4336562"/>
            <a:ext cx="1719944" cy="341568"/>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初始化</a:t>
            </a:r>
            <a:endParaRPr lang="en-US" altLang="zh-CN" sz="1400" b="1" dirty="0">
              <a:solidFill>
                <a:schemeClr val="bg1"/>
              </a:solidFill>
              <a:ea typeface="微软雅黑" charset="0"/>
            </a:endParaRPr>
          </a:p>
        </p:txBody>
      </p:sp>
      <p:sp>
        <p:nvSpPr>
          <p:cNvPr id="18" name="任意形状 17"/>
          <p:cNvSpPr/>
          <p:nvPr/>
        </p:nvSpPr>
        <p:spPr>
          <a:xfrm rot="10800000">
            <a:off x="3777888" y="1458684"/>
            <a:ext cx="1905001" cy="2656115"/>
          </a:xfrm>
          <a:custGeom>
            <a:avLst/>
            <a:gdLst>
              <a:gd name="connsiteX0" fmla="*/ 952501 w 1905001"/>
              <a:gd name="connsiteY0" fmla="*/ 0 h 2656115"/>
              <a:gd name="connsiteX1" fmla="*/ 1905001 w 1905001"/>
              <a:gd name="connsiteY1" fmla="*/ 420205 h 2656115"/>
              <a:gd name="connsiteX2" fmla="*/ 1905001 w 1905001"/>
              <a:gd name="connsiteY2" fmla="*/ 2656115 h 2656115"/>
              <a:gd name="connsiteX3" fmla="*/ 0 w 1905001"/>
              <a:gd name="connsiteY3" fmla="*/ 2656115 h 2656115"/>
              <a:gd name="connsiteX4" fmla="*/ 0 w 1905001"/>
              <a:gd name="connsiteY4" fmla="*/ 420205 h 2656115"/>
              <a:gd name="connsiteX5" fmla="*/ 952501 w 1905001"/>
              <a:gd name="connsiteY5" fmla="*/ 0 h 2656115"/>
              <a:gd name="connsiteX6" fmla="*/ 952500 w 1905001"/>
              <a:gd name="connsiteY6" fmla="*/ 185058 h 2656115"/>
              <a:gd name="connsiteX7" fmla="*/ 772886 w 1905001"/>
              <a:gd name="connsiteY7" fmla="*/ 364672 h 2656115"/>
              <a:gd name="connsiteX8" fmla="*/ 952500 w 1905001"/>
              <a:gd name="connsiteY8" fmla="*/ 544286 h 2656115"/>
              <a:gd name="connsiteX9" fmla="*/ 1132114 w 1905001"/>
              <a:gd name="connsiteY9" fmla="*/ 364672 h 2656115"/>
              <a:gd name="connsiteX10" fmla="*/ 952500 w 1905001"/>
              <a:gd name="connsiteY10" fmla="*/ 185058 h 265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1" h="2656115">
                <a:moveTo>
                  <a:pt x="952501" y="0"/>
                </a:moveTo>
                <a:lnTo>
                  <a:pt x="1905001" y="420205"/>
                </a:lnTo>
                <a:lnTo>
                  <a:pt x="1905001" y="2656115"/>
                </a:lnTo>
                <a:lnTo>
                  <a:pt x="0" y="2656115"/>
                </a:lnTo>
                <a:lnTo>
                  <a:pt x="0" y="420205"/>
                </a:lnTo>
                <a:lnTo>
                  <a:pt x="952501" y="0"/>
                </a:lnTo>
                <a:close/>
                <a:moveTo>
                  <a:pt x="952500" y="185058"/>
                </a:moveTo>
                <a:cubicBezTo>
                  <a:pt x="853302" y="185058"/>
                  <a:pt x="772886" y="265474"/>
                  <a:pt x="772886" y="364672"/>
                </a:cubicBezTo>
                <a:cubicBezTo>
                  <a:pt x="772886" y="463870"/>
                  <a:pt x="853302" y="544286"/>
                  <a:pt x="952500" y="544286"/>
                </a:cubicBezTo>
                <a:cubicBezTo>
                  <a:pt x="1051698" y="544286"/>
                  <a:pt x="1132114" y="463870"/>
                  <a:pt x="1132114" y="364672"/>
                </a:cubicBezTo>
                <a:cubicBezTo>
                  <a:pt x="1132114" y="265474"/>
                  <a:pt x="1051698" y="185058"/>
                  <a:pt x="952500" y="18505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8"/>
          <p:cNvSpPr txBox="1"/>
          <p:nvPr/>
        </p:nvSpPr>
        <p:spPr>
          <a:xfrm>
            <a:off x="3894070" y="2258201"/>
            <a:ext cx="1719944" cy="11550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900" dirty="0">
                <a:solidFill>
                  <a:schemeClr val="bg1"/>
                </a:solidFill>
                <a:latin typeface="微软雅黑" charset="0"/>
                <a:ea typeface="微软雅黑" charset="0"/>
              </a:rPr>
              <a:t>画出方块</a:t>
            </a:r>
            <a:endParaRPr lang="en-US" altLang="zh-CN" sz="900" dirty="0">
              <a:solidFill>
                <a:schemeClr val="bg1"/>
              </a:solidFill>
              <a:latin typeface="微软雅黑" charset="0"/>
              <a:ea typeface="微软雅黑" charset="0"/>
            </a:endParaRPr>
          </a:p>
          <a:p>
            <a:pPr algn="ctr">
              <a:lnSpc>
                <a:spcPct val="130000"/>
              </a:lnSpc>
            </a:pPr>
            <a:r>
              <a:rPr lang="zh-CN" altLang="en-US" sz="900" dirty="0">
                <a:solidFill>
                  <a:schemeClr val="bg1"/>
                </a:solidFill>
                <a:latin typeface="微软雅黑" charset="0"/>
                <a:ea typeface="微软雅黑" charset="0"/>
              </a:rPr>
              <a:t>（</a:t>
            </a:r>
            <a:r>
              <a:rPr lang="en-US" altLang="zh-CN" sz="900" dirty="0" err="1">
                <a:solidFill>
                  <a:schemeClr val="bg1"/>
                </a:solidFill>
                <a:latin typeface="微软雅黑" charset="0"/>
                <a:ea typeface="微软雅黑" charset="0"/>
              </a:rPr>
              <a:t>DrawBlock</a:t>
            </a:r>
            <a:r>
              <a:rPr lang="zh-CN" altLang="en-US" sz="900" dirty="0">
                <a:solidFill>
                  <a:schemeClr val="bg1"/>
                </a:solidFill>
                <a:latin typeface="微软雅黑" charset="0"/>
                <a:ea typeface="微软雅黑" charset="0"/>
              </a:rPr>
              <a:t>（））</a:t>
            </a:r>
            <a:endParaRPr lang="en-US" altLang="zh-CN" sz="900" dirty="0">
              <a:solidFill>
                <a:schemeClr val="bg1"/>
              </a:solidFill>
              <a:latin typeface="微软雅黑" charset="0"/>
              <a:ea typeface="微软雅黑" charset="0"/>
            </a:endParaRPr>
          </a:p>
          <a:p>
            <a:pPr algn="ctr">
              <a:lnSpc>
                <a:spcPct val="130000"/>
              </a:lnSpc>
            </a:pPr>
            <a:r>
              <a:rPr lang="zh-CN" altLang="en-US" sz="900" dirty="0">
                <a:solidFill>
                  <a:schemeClr val="bg1"/>
                </a:solidFill>
                <a:latin typeface="微软雅黑" charset="0"/>
                <a:ea typeface="微软雅黑" charset="0"/>
              </a:rPr>
              <a:t>空格覆盖</a:t>
            </a:r>
            <a:endParaRPr lang="en-US" altLang="zh-CN" sz="900" dirty="0">
              <a:solidFill>
                <a:schemeClr val="bg1"/>
              </a:solidFill>
              <a:latin typeface="微软雅黑" charset="0"/>
              <a:ea typeface="微软雅黑" charset="0"/>
            </a:endParaRPr>
          </a:p>
          <a:p>
            <a:pPr algn="ctr">
              <a:lnSpc>
                <a:spcPct val="130000"/>
              </a:lnSpc>
            </a:pPr>
            <a:r>
              <a:rPr lang="zh-CN" altLang="en-US" sz="900" dirty="0">
                <a:solidFill>
                  <a:schemeClr val="bg1"/>
                </a:solidFill>
                <a:latin typeface="微软雅黑" charset="0"/>
                <a:ea typeface="微软雅黑" charset="0"/>
              </a:rPr>
              <a:t>（</a:t>
            </a:r>
            <a:r>
              <a:rPr lang="en-US" altLang="zh-CN" sz="900" dirty="0" err="1">
                <a:solidFill>
                  <a:schemeClr val="bg1"/>
                </a:solidFill>
                <a:latin typeface="微软雅黑" charset="0"/>
                <a:ea typeface="微软雅黑" charset="0"/>
              </a:rPr>
              <a:t>DrawSpace</a:t>
            </a:r>
            <a:r>
              <a:rPr lang="zh-CN" altLang="en-US" sz="900" dirty="0">
                <a:solidFill>
                  <a:schemeClr val="bg1"/>
                </a:solidFill>
                <a:latin typeface="微软雅黑" charset="0"/>
                <a:ea typeface="微软雅黑" charset="0"/>
              </a:rPr>
              <a:t>（））</a:t>
            </a:r>
            <a:endParaRPr lang="en-US" altLang="zh-CN" sz="900" dirty="0">
              <a:solidFill>
                <a:schemeClr val="bg1"/>
              </a:solidFill>
              <a:latin typeface="微软雅黑" charset="0"/>
              <a:ea typeface="微软雅黑" charset="0"/>
            </a:endParaRPr>
          </a:p>
          <a:p>
            <a:pPr algn="ctr">
              <a:lnSpc>
                <a:spcPct val="130000"/>
              </a:lnSpc>
            </a:pPr>
            <a:r>
              <a:rPr lang="zh-CN" altLang="en-US" sz="900" dirty="0">
                <a:solidFill>
                  <a:schemeClr val="bg1"/>
                </a:solidFill>
                <a:latin typeface="微软雅黑" charset="0"/>
                <a:ea typeface="微软雅黑" charset="0"/>
              </a:rPr>
              <a:t>合法性判断</a:t>
            </a:r>
            <a:endParaRPr lang="en-US" altLang="zh-CN" sz="900" dirty="0">
              <a:solidFill>
                <a:schemeClr val="bg1"/>
              </a:solidFill>
              <a:latin typeface="微软雅黑" charset="0"/>
              <a:ea typeface="微软雅黑" charset="0"/>
            </a:endParaRPr>
          </a:p>
          <a:p>
            <a:pPr algn="ctr">
              <a:lnSpc>
                <a:spcPct val="130000"/>
              </a:lnSpc>
            </a:pPr>
            <a:r>
              <a:rPr lang="zh-CN" altLang="en-US" sz="900" dirty="0">
                <a:solidFill>
                  <a:schemeClr val="bg1"/>
                </a:solidFill>
                <a:latin typeface="微软雅黑" charset="0"/>
                <a:ea typeface="微软雅黑" charset="0"/>
              </a:rPr>
              <a:t>（</a:t>
            </a:r>
            <a:r>
              <a:rPr lang="en-US" altLang="zh-CN" sz="900" dirty="0" err="1">
                <a:solidFill>
                  <a:schemeClr val="bg1"/>
                </a:solidFill>
                <a:latin typeface="微软雅黑" charset="0"/>
                <a:ea typeface="微软雅黑" charset="0"/>
              </a:rPr>
              <a:t>IsLegal</a:t>
            </a:r>
            <a:r>
              <a:rPr lang="zh-CN" altLang="en-US" sz="900" dirty="0">
                <a:solidFill>
                  <a:schemeClr val="bg1"/>
                </a:solidFill>
                <a:latin typeface="微软雅黑" charset="0"/>
                <a:ea typeface="微软雅黑" charset="0"/>
              </a:rPr>
              <a:t>（））</a:t>
            </a:r>
          </a:p>
        </p:txBody>
      </p:sp>
      <p:sp>
        <p:nvSpPr>
          <p:cNvPr id="20" name="矩形 19"/>
          <p:cNvSpPr/>
          <p:nvPr/>
        </p:nvSpPr>
        <p:spPr>
          <a:xfrm>
            <a:off x="3874622" y="1805769"/>
            <a:ext cx="1719944" cy="341568"/>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掉落方块</a:t>
            </a:r>
            <a:endParaRPr lang="en-US" altLang="zh-CN" sz="1400" b="1" dirty="0">
              <a:solidFill>
                <a:schemeClr val="bg1"/>
              </a:solidFill>
              <a:ea typeface="微软雅黑" charset="0"/>
            </a:endParaRPr>
          </a:p>
        </p:txBody>
      </p:sp>
      <p:sp>
        <p:nvSpPr>
          <p:cNvPr id="22" name="任意形状 21"/>
          <p:cNvSpPr/>
          <p:nvPr/>
        </p:nvSpPr>
        <p:spPr>
          <a:xfrm>
            <a:off x="5247589" y="3458022"/>
            <a:ext cx="1905001" cy="2656115"/>
          </a:xfrm>
          <a:custGeom>
            <a:avLst/>
            <a:gdLst>
              <a:gd name="connsiteX0" fmla="*/ 952501 w 1905001"/>
              <a:gd name="connsiteY0" fmla="*/ 0 h 2656115"/>
              <a:gd name="connsiteX1" fmla="*/ 1905001 w 1905001"/>
              <a:gd name="connsiteY1" fmla="*/ 420205 h 2656115"/>
              <a:gd name="connsiteX2" fmla="*/ 1905001 w 1905001"/>
              <a:gd name="connsiteY2" fmla="*/ 2656115 h 2656115"/>
              <a:gd name="connsiteX3" fmla="*/ 0 w 1905001"/>
              <a:gd name="connsiteY3" fmla="*/ 2656115 h 2656115"/>
              <a:gd name="connsiteX4" fmla="*/ 0 w 1905001"/>
              <a:gd name="connsiteY4" fmla="*/ 420205 h 2656115"/>
              <a:gd name="connsiteX5" fmla="*/ 952501 w 1905001"/>
              <a:gd name="connsiteY5" fmla="*/ 0 h 2656115"/>
              <a:gd name="connsiteX6" fmla="*/ 952500 w 1905001"/>
              <a:gd name="connsiteY6" fmla="*/ 185058 h 2656115"/>
              <a:gd name="connsiteX7" fmla="*/ 772886 w 1905001"/>
              <a:gd name="connsiteY7" fmla="*/ 364672 h 2656115"/>
              <a:gd name="connsiteX8" fmla="*/ 952500 w 1905001"/>
              <a:gd name="connsiteY8" fmla="*/ 544286 h 2656115"/>
              <a:gd name="connsiteX9" fmla="*/ 1132114 w 1905001"/>
              <a:gd name="connsiteY9" fmla="*/ 364672 h 2656115"/>
              <a:gd name="connsiteX10" fmla="*/ 952500 w 1905001"/>
              <a:gd name="connsiteY10" fmla="*/ 185058 h 265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1" h="2656115">
                <a:moveTo>
                  <a:pt x="952501" y="0"/>
                </a:moveTo>
                <a:lnTo>
                  <a:pt x="1905001" y="420205"/>
                </a:lnTo>
                <a:lnTo>
                  <a:pt x="1905001" y="2656115"/>
                </a:lnTo>
                <a:lnTo>
                  <a:pt x="0" y="2656115"/>
                </a:lnTo>
                <a:lnTo>
                  <a:pt x="0" y="420205"/>
                </a:lnTo>
                <a:lnTo>
                  <a:pt x="952501" y="0"/>
                </a:lnTo>
                <a:close/>
                <a:moveTo>
                  <a:pt x="952500" y="185058"/>
                </a:moveTo>
                <a:cubicBezTo>
                  <a:pt x="853302" y="185058"/>
                  <a:pt x="772886" y="265474"/>
                  <a:pt x="772886" y="364672"/>
                </a:cubicBezTo>
                <a:cubicBezTo>
                  <a:pt x="772886" y="463870"/>
                  <a:pt x="853302" y="544286"/>
                  <a:pt x="952500" y="544286"/>
                </a:cubicBezTo>
                <a:cubicBezTo>
                  <a:pt x="1051698" y="544286"/>
                  <a:pt x="1132114" y="463870"/>
                  <a:pt x="1132114" y="364672"/>
                </a:cubicBezTo>
                <a:cubicBezTo>
                  <a:pt x="1132114" y="265474"/>
                  <a:pt x="1051698" y="185058"/>
                  <a:pt x="952500" y="18505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8"/>
          <p:cNvSpPr txBox="1"/>
          <p:nvPr/>
        </p:nvSpPr>
        <p:spPr>
          <a:xfrm>
            <a:off x="5375570" y="4788994"/>
            <a:ext cx="1719944" cy="4348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900" dirty="0">
                <a:solidFill>
                  <a:schemeClr val="bg1"/>
                </a:solidFill>
                <a:latin typeface="微软雅黑" charset="0"/>
                <a:ea typeface="微软雅黑" charset="0"/>
              </a:rPr>
              <a:t>得分</a:t>
            </a:r>
            <a:endParaRPr lang="en-US" altLang="zh-CN" sz="900" dirty="0">
              <a:solidFill>
                <a:schemeClr val="bg1"/>
              </a:solidFill>
              <a:latin typeface="微软雅黑" charset="0"/>
              <a:ea typeface="微软雅黑" charset="0"/>
            </a:endParaRPr>
          </a:p>
          <a:p>
            <a:pPr algn="ctr">
              <a:lnSpc>
                <a:spcPct val="130000"/>
              </a:lnSpc>
            </a:pPr>
            <a:r>
              <a:rPr lang="zh-CN" altLang="en-US" sz="900" dirty="0">
                <a:solidFill>
                  <a:schemeClr val="bg1"/>
                </a:solidFill>
                <a:latin typeface="微软雅黑" charset="0"/>
                <a:ea typeface="微软雅黑" charset="0"/>
              </a:rPr>
              <a:t>结束</a:t>
            </a:r>
          </a:p>
        </p:txBody>
      </p:sp>
      <p:sp>
        <p:nvSpPr>
          <p:cNvPr id="24" name="矩形 23"/>
          <p:cNvSpPr/>
          <p:nvPr/>
        </p:nvSpPr>
        <p:spPr>
          <a:xfrm>
            <a:off x="5385296" y="4336562"/>
            <a:ext cx="1719944" cy="341568"/>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判断得分与结束</a:t>
            </a:r>
            <a:endParaRPr lang="en-US" altLang="zh-CN" sz="1400" b="1" dirty="0">
              <a:solidFill>
                <a:schemeClr val="bg1"/>
              </a:solidFill>
              <a:ea typeface="微软雅黑" charset="0"/>
            </a:endParaRPr>
          </a:p>
        </p:txBody>
      </p:sp>
      <p:sp>
        <p:nvSpPr>
          <p:cNvPr id="26" name="任意形状 25"/>
          <p:cNvSpPr/>
          <p:nvPr/>
        </p:nvSpPr>
        <p:spPr>
          <a:xfrm rot="10800000">
            <a:off x="6734441" y="1458685"/>
            <a:ext cx="1905001" cy="2656115"/>
          </a:xfrm>
          <a:custGeom>
            <a:avLst/>
            <a:gdLst>
              <a:gd name="connsiteX0" fmla="*/ 952501 w 1905001"/>
              <a:gd name="connsiteY0" fmla="*/ 0 h 2656115"/>
              <a:gd name="connsiteX1" fmla="*/ 1905001 w 1905001"/>
              <a:gd name="connsiteY1" fmla="*/ 420205 h 2656115"/>
              <a:gd name="connsiteX2" fmla="*/ 1905001 w 1905001"/>
              <a:gd name="connsiteY2" fmla="*/ 2656115 h 2656115"/>
              <a:gd name="connsiteX3" fmla="*/ 0 w 1905001"/>
              <a:gd name="connsiteY3" fmla="*/ 2656115 h 2656115"/>
              <a:gd name="connsiteX4" fmla="*/ 0 w 1905001"/>
              <a:gd name="connsiteY4" fmla="*/ 420205 h 2656115"/>
              <a:gd name="connsiteX5" fmla="*/ 952501 w 1905001"/>
              <a:gd name="connsiteY5" fmla="*/ 0 h 2656115"/>
              <a:gd name="connsiteX6" fmla="*/ 952500 w 1905001"/>
              <a:gd name="connsiteY6" fmla="*/ 185058 h 2656115"/>
              <a:gd name="connsiteX7" fmla="*/ 772886 w 1905001"/>
              <a:gd name="connsiteY7" fmla="*/ 364672 h 2656115"/>
              <a:gd name="connsiteX8" fmla="*/ 952500 w 1905001"/>
              <a:gd name="connsiteY8" fmla="*/ 544286 h 2656115"/>
              <a:gd name="connsiteX9" fmla="*/ 1132114 w 1905001"/>
              <a:gd name="connsiteY9" fmla="*/ 364672 h 2656115"/>
              <a:gd name="connsiteX10" fmla="*/ 952500 w 1905001"/>
              <a:gd name="connsiteY10" fmla="*/ 185058 h 265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1" h="2656115">
                <a:moveTo>
                  <a:pt x="952501" y="0"/>
                </a:moveTo>
                <a:lnTo>
                  <a:pt x="1905001" y="420205"/>
                </a:lnTo>
                <a:lnTo>
                  <a:pt x="1905001" y="2656115"/>
                </a:lnTo>
                <a:lnTo>
                  <a:pt x="0" y="2656115"/>
                </a:lnTo>
                <a:lnTo>
                  <a:pt x="0" y="420205"/>
                </a:lnTo>
                <a:lnTo>
                  <a:pt x="952501" y="0"/>
                </a:lnTo>
                <a:close/>
                <a:moveTo>
                  <a:pt x="952500" y="185058"/>
                </a:moveTo>
                <a:cubicBezTo>
                  <a:pt x="853302" y="185058"/>
                  <a:pt x="772886" y="265474"/>
                  <a:pt x="772886" y="364672"/>
                </a:cubicBezTo>
                <a:cubicBezTo>
                  <a:pt x="772886" y="463870"/>
                  <a:pt x="853302" y="544286"/>
                  <a:pt x="952500" y="544286"/>
                </a:cubicBezTo>
                <a:cubicBezTo>
                  <a:pt x="1051698" y="544286"/>
                  <a:pt x="1132114" y="463870"/>
                  <a:pt x="1132114" y="364672"/>
                </a:cubicBezTo>
                <a:cubicBezTo>
                  <a:pt x="1132114" y="265474"/>
                  <a:pt x="1051698" y="185058"/>
                  <a:pt x="952500" y="18505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8"/>
          <p:cNvSpPr txBox="1"/>
          <p:nvPr/>
        </p:nvSpPr>
        <p:spPr>
          <a:xfrm>
            <a:off x="6810739" y="2258201"/>
            <a:ext cx="1719944" cy="2548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900" dirty="0">
                <a:solidFill>
                  <a:schemeClr val="bg1"/>
                </a:solidFill>
                <a:latin typeface="微软雅黑" charset="0"/>
                <a:ea typeface="微软雅黑" charset="0"/>
              </a:rPr>
              <a:t>顶层有方块即游戏结束</a:t>
            </a:r>
          </a:p>
        </p:txBody>
      </p:sp>
      <p:sp>
        <p:nvSpPr>
          <p:cNvPr id="28" name="矩形 27"/>
          <p:cNvSpPr/>
          <p:nvPr/>
        </p:nvSpPr>
        <p:spPr>
          <a:xfrm>
            <a:off x="6810742" y="1805769"/>
            <a:ext cx="1719944" cy="344390"/>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判断游戏是否结束</a:t>
            </a:r>
            <a:endParaRPr lang="en-US" altLang="zh-CN" sz="1400" b="1" dirty="0">
              <a:solidFill>
                <a:schemeClr val="bg1"/>
              </a:solidFill>
              <a:ea typeface="微软雅黑" charset="0"/>
            </a:endParaRPr>
          </a:p>
        </p:txBody>
      </p:sp>
      <p:pic>
        <p:nvPicPr>
          <p:cNvPr id="5" name="图片 4">
            <a:extLst>
              <a:ext uri="{FF2B5EF4-FFF2-40B4-BE49-F238E27FC236}">
                <a16:creationId xmlns:a16="http://schemas.microsoft.com/office/drawing/2014/main" id="{99A5D205-8C4D-47D1-9397-5B3C4912B2B6}"/>
              </a:ext>
            </a:extLst>
          </p:cNvPr>
          <p:cNvPicPr>
            <a:picLocks noChangeAspect="1"/>
          </p:cNvPicPr>
          <p:nvPr/>
        </p:nvPicPr>
        <p:blipFill>
          <a:blip r:embed="rId2"/>
          <a:stretch>
            <a:fillRect/>
          </a:stretch>
        </p:blipFill>
        <p:spPr>
          <a:xfrm>
            <a:off x="0" y="2694085"/>
            <a:ext cx="3883843" cy="1143050"/>
          </a:xfrm>
          <a:prstGeom prst="rect">
            <a:avLst/>
          </a:prstGeom>
        </p:spPr>
      </p:pic>
      <p:pic>
        <p:nvPicPr>
          <p:cNvPr id="10" name="图片 9">
            <a:extLst>
              <a:ext uri="{FF2B5EF4-FFF2-40B4-BE49-F238E27FC236}">
                <a16:creationId xmlns:a16="http://schemas.microsoft.com/office/drawing/2014/main" id="{6E518E6D-8491-49B7-A18B-8FF3E185DAD6}"/>
              </a:ext>
            </a:extLst>
          </p:cNvPr>
          <p:cNvPicPr>
            <a:picLocks noChangeAspect="1"/>
          </p:cNvPicPr>
          <p:nvPr/>
        </p:nvPicPr>
        <p:blipFill>
          <a:blip r:embed="rId3"/>
          <a:stretch>
            <a:fillRect/>
          </a:stretch>
        </p:blipFill>
        <p:spPr>
          <a:xfrm>
            <a:off x="96707" y="2759454"/>
            <a:ext cx="3690427" cy="986905"/>
          </a:xfrm>
          <a:prstGeom prst="rect">
            <a:avLst/>
          </a:prstGeom>
        </p:spPr>
      </p:pic>
      <p:sp>
        <p:nvSpPr>
          <p:cNvPr id="52" name="任意形状 21">
            <a:extLst>
              <a:ext uri="{FF2B5EF4-FFF2-40B4-BE49-F238E27FC236}">
                <a16:creationId xmlns:a16="http://schemas.microsoft.com/office/drawing/2014/main" id="{18F47F89-FB4D-439A-B3CC-80CA6D2B7C95}"/>
              </a:ext>
            </a:extLst>
          </p:cNvPr>
          <p:cNvSpPr/>
          <p:nvPr/>
        </p:nvSpPr>
        <p:spPr>
          <a:xfrm>
            <a:off x="8241915" y="3458021"/>
            <a:ext cx="1905001" cy="2656115"/>
          </a:xfrm>
          <a:custGeom>
            <a:avLst/>
            <a:gdLst>
              <a:gd name="connsiteX0" fmla="*/ 952501 w 1905001"/>
              <a:gd name="connsiteY0" fmla="*/ 0 h 2656115"/>
              <a:gd name="connsiteX1" fmla="*/ 1905001 w 1905001"/>
              <a:gd name="connsiteY1" fmla="*/ 420205 h 2656115"/>
              <a:gd name="connsiteX2" fmla="*/ 1905001 w 1905001"/>
              <a:gd name="connsiteY2" fmla="*/ 2656115 h 2656115"/>
              <a:gd name="connsiteX3" fmla="*/ 0 w 1905001"/>
              <a:gd name="connsiteY3" fmla="*/ 2656115 h 2656115"/>
              <a:gd name="connsiteX4" fmla="*/ 0 w 1905001"/>
              <a:gd name="connsiteY4" fmla="*/ 420205 h 2656115"/>
              <a:gd name="connsiteX5" fmla="*/ 952501 w 1905001"/>
              <a:gd name="connsiteY5" fmla="*/ 0 h 2656115"/>
              <a:gd name="connsiteX6" fmla="*/ 952500 w 1905001"/>
              <a:gd name="connsiteY6" fmla="*/ 185058 h 2656115"/>
              <a:gd name="connsiteX7" fmla="*/ 772886 w 1905001"/>
              <a:gd name="connsiteY7" fmla="*/ 364672 h 2656115"/>
              <a:gd name="connsiteX8" fmla="*/ 952500 w 1905001"/>
              <a:gd name="connsiteY8" fmla="*/ 544286 h 2656115"/>
              <a:gd name="connsiteX9" fmla="*/ 1132114 w 1905001"/>
              <a:gd name="connsiteY9" fmla="*/ 364672 h 2656115"/>
              <a:gd name="connsiteX10" fmla="*/ 952500 w 1905001"/>
              <a:gd name="connsiteY10" fmla="*/ 185058 h 265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1" h="2656115">
                <a:moveTo>
                  <a:pt x="952501" y="0"/>
                </a:moveTo>
                <a:lnTo>
                  <a:pt x="1905001" y="420205"/>
                </a:lnTo>
                <a:lnTo>
                  <a:pt x="1905001" y="2656115"/>
                </a:lnTo>
                <a:lnTo>
                  <a:pt x="0" y="2656115"/>
                </a:lnTo>
                <a:lnTo>
                  <a:pt x="0" y="420205"/>
                </a:lnTo>
                <a:lnTo>
                  <a:pt x="952501" y="0"/>
                </a:lnTo>
                <a:close/>
                <a:moveTo>
                  <a:pt x="952500" y="185058"/>
                </a:moveTo>
                <a:cubicBezTo>
                  <a:pt x="853302" y="185058"/>
                  <a:pt x="772886" y="265474"/>
                  <a:pt x="772886" y="364672"/>
                </a:cubicBezTo>
                <a:cubicBezTo>
                  <a:pt x="772886" y="463870"/>
                  <a:pt x="853302" y="544286"/>
                  <a:pt x="952500" y="544286"/>
                </a:cubicBezTo>
                <a:cubicBezTo>
                  <a:pt x="1051698" y="544286"/>
                  <a:pt x="1132114" y="463870"/>
                  <a:pt x="1132114" y="364672"/>
                </a:cubicBezTo>
                <a:cubicBezTo>
                  <a:pt x="1132114" y="265474"/>
                  <a:pt x="1051698" y="185058"/>
                  <a:pt x="952500" y="185058"/>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3" name="矩形 52">
            <a:extLst>
              <a:ext uri="{FF2B5EF4-FFF2-40B4-BE49-F238E27FC236}">
                <a16:creationId xmlns:a16="http://schemas.microsoft.com/office/drawing/2014/main" id="{6B3B495D-887F-4F57-AECE-77CC0304EE20}"/>
              </a:ext>
            </a:extLst>
          </p:cNvPr>
          <p:cNvSpPr/>
          <p:nvPr/>
        </p:nvSpPr>
        <p:spPr>
          <a:xfrm>
            <a:off x="8326758" y="4336562"/>
            <a:ext cx="1719944" cy="344390"/>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游戏主体逻辑函数</a:t>
            </a:r>
            <a:endParaRPr lang="en-US" altLang="zh-CN" sz="1400" b="1" dirty="0">
              <a:solidFill>
                <a:schemeClr val="bg1"/>
              </a:solidFill>
              <a:ea typeface="微软雅黑" charset="0"/>
            </a:endParaRPr>
          </a:p>
        </p:txBody>
      </p:sp>
      <p:sp>
        <p:nvSpPr>
          <p:cNvPr id="54" name="文本框 8">
            <a:extLst>
              <a:ext uri="{FF2B5EF4-FFF2-40B4-BE49-F238E27FC236}">
                <a16:creationId xmlns:a16="http://schemas.microsoft.com/office/drawing/2014/main" id="{F113D0E8-E1D3-47D7-B3BF-FEF29EB9FD20}"/>
              </a:ext>
            </a:extLst>
          </p:cNvPr>
          <p:cNvSpPr txBox="1"/>
          <p:nvPr/>
        </p:nvSpPr>
        <p:spPr>
          <a:xfrm>
            <a:off x="8268453" y="4790743"/>
            <a:ext cx="1905001" cy="97501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900" dirty="0">
                <a:solidFill>
                  <a:schemeClr val="bg1"/>
                </a:solidFill>
                <a:latin typeface="微软雅黑" charset="0"/>
                <a:ea typeface="微软雅黑" charset="0"/>
              </a:rPr>
              <a:t>随机获取下一个方块形状和形态</a:t>
            </a:r>
            <a:endParaRPr lang="en-US" altLang="zh-CN" sz="900" dirty="0">
              <a:solidFill>
                <a:schemeClr val="bg1"/>
              </a:solidFill>
              <a:latin typeface="微软雅黑" charset="0"/>
              <a:ea typeface="微软雅黑" charset="0"/>
            </a:endParaRPr>
          </a:p>
          <a:p>
            <a:pPr algn="ctr">
              <a:lnSpc>
                <a:spcPct val="130000"/>
              </a:lnSpc>
            </a:pPr>
            <a:r>
              <a:rPr lang="zh-CN" altLang="en-US" sz="900" dirty="0">
                <a:solidFill>
                  <a:schemeClr val="bg1"/>
                </a:solidFill>
                <a:latin typeface="微软雅黑" charset="0"/>
                <a:ea typeface="微软雅黑" charset="0"/>
              </a:rPr>
              <a:t>显示下一个方块形态于右上角</a:t>
            </a:r>
            <a:endParaRPr lang="en-US" altLang="zh-CN" sz="900" dirty="0">
              <a:solidFill>
                <a:schemeClr val="bg1"/>
              </a:solidFill>
              <a:latin typeface="微软雅黑" charset="0"/>
              <a:ea typeface="微软雅黑" charset="0"/>
            </a:endParaRPr>
          </a:p>
          <a:p>
            <a:pPr algn="ctr">
              <a:lnSpc>
                <a:spcPct val="130000"/>
              </a:lnSpc>
            </a:pPr>
            <a:r>
              <a:rPr lang="zh-CN" altLang="en-US" sz="900" dirty="0">
                <a:solidFill>
                  <a:schemeClr val="bg1"/>
                </a:solidFill>
                <a:latin typeface="微软雅黑" charset="0"/>
                <a:ea typeface="微软雅黑" charset="0"/>
              </a:rPr>
              <a:t>操作方块</a:t>
            </a:r>
            <a:endParaRPr lang="en-US" altLang="zh-CN" sz="900" dirty="0">
              <a:solidFill>
                <a:schemeClr val="bg1"/>
              </a:solidFill>
              <a:latin typeface="微软雅黑" charset="0"/>
              <a:ea typeface="微软雅黑" charset="0"/>
            </a:endParaRPr>
          </a:p>
          <a:p>
            <a:pPr algn="ctr">
              <a:lnSpc>
                <a:spcPct val="130000"/>
              </a:lnSpc>
            </a:pPr>
            <a:r>
              <a:rPr lang="zh-CN" altLang="en-US" sz="900" dirty="0">
                <a:solidFill>
                  <a:schemeClr val="bg1"/>
                </a:solidFill>
                <a:latin typeface="微软雅黑" charset="0"/>
                <a:ea typeface="微软雅黑" charset="0"/>
              </a:rPr>
              <a:t>记录方块位置</a:t>
            </a:r>
            <a:endParaRPr lang="en-US" altLang="zh-CN" sz="900" dirty="0">
              <a:solidFill>
                <a:schemeClr val="bg1"/>
              </a:solidFill>
              <a:latin typeface="微软雅黑" charset="0"/>
              <a:ea typeface="微软雅黑" charset="0"/>
            </a:endParaRPr>
          </a:p>
          <a:p>
            <a:pPr algn="ctr">
              <a:lnSpc>
                <a:spcPct val="130000"/>
              </a:lnSpc>
            </a:pPr>
            <a:r>
              <a:rPr lang="zh-CN" altLang="en-US" sz="900" dirty="0">
                <a:solidFill>
                  <a:schemeClr val="bg1"/>
                </a:solidFill>
                <a:latin typeface="微软雅黑" charset="0"/>
                <a:ea typeface="微软雅黑" charset="0"/>
              </a:rPr>
              <a:t>键位设置</a:t>
            </a:r>
          </a:p>
        </p:txBody>
      </p:sp>
    </p:spTree>
    <p:extLst>
      <p:ext uri="{BB962C8B-B14F-4D97-AF65-F5344CB8AC3E}">
        <p14:creationId xmlns:p14="http://schemas.microsoft.com/office/powerpoint/2010/main" val="24524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xit" presetSubtype="0" fill="hold" nodeType="clickEffect">
                                  <p:stCondLst>
                                    <p:cond delay="0"/>
                                  </p:stCondLst>
                                  <p:childTnLst>
                                    <p:animEffect transition="out" filter="fade">
                                      <p:cBhvr>
                                        <p:cTn id="12" dur="1000"/>
                                        <p:tgtEl>
                                          <p:spTgt spid="5"/>
                                        </p:tgtEl>
                                      </p:cBhvr>
                                    </p:animEffect>
                                    <p:anim calcmode="lin" valueType="num">
                                      <p:cBhvr>
                                        <p:cTn id="13" dur="1000"/>
                                        <p:tgtEl>
                                          <p:spTgt spid="5"/>
                                        </p:tgtEl>
                                        <p:attrNameLst>
                                          <p:attrName>ppt_x</p:attrName>
                                        </p:attrNameLst>
                                      </p:cBhvr>
                                      <p:tavLst>
                                        <p:tav tm="0">
                                          <p:val>
                                            <p:strVal val="ppt_x"/>
                                          </p:val>
                                        </p:tav>
                                        <p:tav tm="100000">
                                          <p:val>
                                            <p:strVal val="ppt_x"/>
                                          </p:val>
                                        </p:tav>
                                      </p:tavLst>
                                    </p:anim>
                                    <p:anim calcmode="lin" valueType="num">
                                      <p:cBhvr>
                                        <p:cTn id="14" dur="1000"/>
                                        <p:tgtEl>
                                          <p:spTgt spid="5"/>
                                        </p:tgtEl>
                                        <p:attrNameLst>
                                          <p:attrName>ppt_y</p:attrName>
                                        </p:attrNameLst>
                                      </p:cBhvr>
                                      <p:tavLst>
                                        <p:tav tm="0">
                                          <p:val>
                                            <p:strVal val="ppt_y"/>
                                          </p:val>
                                        </p:tav>
                                        <p:tav tm="100000">
                                          <p:val>
                                            <p:strVal val="ppt_y+.1"/>
                                          </p:val>
                                        </p:tav>
                                      </p:tavLst>
                                    </p:anim>
                                    <p:set>
                                      <p:cBhvr>
                                        <p:cTn id="15" dur="1" fill="hold">
                                          <p:stCondLst>
                                            <p:cond delay="9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nodeType="clickEffect">
                                  <p:stCondLst>
                                    <p:cond delay="0"/>
                                  </p:stCondLst>
                                  <p:childTnLst>
                                    <p:animEffect transition="out" filter="fade">
                                      <p:cBhvr>
                                        <p:cTn id="25" dur="1000"/>
                                        <p:tgtEl>
                                          <p:spTgt spid="10"/>
                                        </p:tgtEl>
                                      </p:cBhvr>
                                    </p:animEffect>
                                    <p:anim calcmode="lin" valueType="num">
                                      <p:cBhvr>
                                        <p:cTn id="26" dur="1000"/>
                                        <p:tgtEl>
                                          <p:spTgt spid="10"/>
                                        </p:tgtEl>
                                        <p:attrNameLst>
                                          <p:attrName>ppt_x</p:attrName>
                                        </p:attrNameLst>
                                      </p:cBhvr>
                                      <p:tavLst>
                                        <p:tav tm="0">
                                          <p:val>
                                            <p:strVal val="ppt_x"/>
                                          </p:val>
                                        </p:tav>
                                        <p:tav tm="100000">
                                          <p:val>
                                            <p:strVal val="ppt_x"/>
                                          </p:val>
                                        </p:tav>
                                      </p:tavLst>
                                    </p:anim>
                                    <p:anim calcmode="lin" valueType="num">
                                      <p:cBhvr>
                                        <p:cTn id="27" dur="1000"/>
                                        <p:tgtEl>
                                          <p:spTgt spid="10"/>
                                        </p:tgtEl>
                                        <p:attrNameLst>
                                          <p:attrName>ppt_y</p:attrName>
                                        </p:attrNameLst>
                                      </p:cBhvr>
                                      <p:tavLst>
                                        <p:tav tm="0">
                                          <p:val>
                                            <p:strVal val="ppt_y"/>
                                          </p:val>
                                        </p:tav>
                                        <p:tav tm="100000">
                                          <p:val>
                                            <p:strVal val="ppt_y+.1"/>
                                          </p:val>
                                        </p:tav>
                                      </p:tavLst>
                                    </p:anim>
                                    <p:set>
                                      <p:cBhvr>
                                        <p:cTn id="28"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342612" y="3656113"/>
            <a:ext cx="3932481" cy="25153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8"/>
          <p:cNvSpPr txBox="1"/>
          <p:nvPr/>
        </p:nvSpPr>
        <p:spPr>
          <a:xfrm>
            <a:off x="2470268" y="4926185"/>
            <a:ext cx="3565339" cy="5490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solidFill>
                <a:latin typeface="微软雅黑" charset="0"/>
                <a:ea typeface="微软雅黑" charset="0"/>
              </a:rPr>
              <a:t>利用前面写的光标跳转函数</a:t>
            </a:r>
            <a:r>
              <a:rPr lang="en-US" altLang="zh-CN" sz="1200" dirty="0" err="1">
                <a:solidFill>
                  <a:schemeClr val="bg1"/>
                </a:solidFill>
                <a:latin typeface="微软雅黑" charset="0"/>
                <a:ea typeface="微软雅黑" charset="0"/>
              </a:rPr>
              <a:t>CursorJump</a:t>
            </a:r>
            <a:r>
              <a:rPr lang="zh-CN" altLang="en-US" sz="1200" dirty="0">
                <a:solidFill>
                  <a:schemeClr val="bg1"/>
                </a:solidFill>
                <a:latin typeface="微软雅黑" charset="0"/>
                <a:ea typeface="微软雅黑" charset="0"/>
              </a:rPr>
              <a:t>（）来</a:t>
            </a:r>
            <a:r>
              <a:rPr lang="en-US" altLang="zh-CN" sz="1200" dirty="0" err="1">
                <a:solidFill>
                  <a:schemeClr val="bg1"/>
                </a:solidFill>
                <a:latin typeface="微软雅黑" charset="0"/>
                <a:ea typeface="微软雅黑" charset="0"/>
              </a:rPr>
              <a:t>printf</a:t>
            </a:r>
            <a:r>
              <a:rPr lang="zh-CN" altLang="en-US" sz="1200" dirty="0">
                <a:solidFill>
                  <a:schemeClr val="bg1"/>
                </a:solidFill>
                <a:latin typeface="微软雅黑" charset="0"/>
                <a:ea typeface="微软雅黑" charset="0"/>
              </a:rPr>
              <a:t>所需要的说明</a:t>
            </a:r>
          </a:p>
        </p:txBody>
      </p:sp>
      <p:sp>
        <p:nvSpPr>
          <p:cNvPr id="6" name="矩形 5"/>
          <p:cNvSpPr/>
          <p:nvPr/>
        </p:nvSpPr>
        <p:spPr>
          <a:xfrm>
            <a:off x="2508018" y="4473753"/>
            <a:ext cx="1107996" cy="416461"/>
          </a:xfrm>
          <a:prstGeom prst="rect">
            <a:avLst/>
          </a:prstGeom>
        </p:spPr>
        <p:txBody>
          <a:bodyPr wrap="none">
            <a:spAutoFit/>
          </a:bodyPr>
          <a:lstStyle/>
          <a:p>
            <a:pPr defTabSz="609585">
              <a:lnSpc>
                <a:spcPct val="130000"/>
              </a:lnSpc>
            </a:pPr>
            <a:r>
              <a:rPr lang="zh-CN" altLang="en-US" sz="1800" b="1" dirty="0">
                <a:solidFill>
                  <a:schemeClr val="bg1"/>
                </a:solidFill>
                <a:ea typeface="微软雅黑" charset="0"/>
              </a:rPr>
              <a:t>文字说明</a:t>
            </a:r>
            <a:endParaRPr lang="en-US" altLang="zh-CN" sz="1800" b="1" dirty="0">
              <a:solidFill>
                <a:schemeClr val="bg1"/>
              </a:solidFill>
              <a:ea typeface="微软雅黑" charset="0"/>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1137" t="10133" r="26303" b="30959"/>
          <a:stretch/>
        </p:blipFill>
        <p:spPr>
          <a:xfrm>
            <a:off x="0" y="917875"/>
            <a:ext cx="4539343" cy="34045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矩形 6"/>
          <p:cNvSpPr/>
          <p:nvPr/>
        </p:nvSpPr>
        <p:spPr>
          <a:xfrm>
            <a:off x="7420533" y="774263"/>
            <a:ext cx="3932481" cy="25153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8"/>
          <p:cNvSpPr txBox="1"/>
          <p:nvPr/>
        </p:nvSpPr>
        <p:spPr>
          <a:xfrm>
            <a:off x="7775056" y="1757816"/>
            <a:ext cx="3565339" cy="5490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solidFill>
                <a:latin typeface="微软雅黑" charset="0"/>
                <a:ea typeface="微软雅黑" charset="0"/>
              </a:rPr>
              <a:t>利用</a:t>
            </a:r>
            <a:r>
              <a:rPr lang="en-US" altLang="zh-CN" sz="1200" dirty="0">
                <a:solidFill>
                  <a:schemeClr val="bg1"/>
                </a:solidFill>
                <a:latin typeface="微软雅黑" charset="0"/>
                <a:ea typeface="微软雅黑" charset="0"/>
              </a:rPr>
              <a:t>for</a:t>
            </a:r>
            <a:r>
              <a:rPr lang="zh-CN" altLang="en-US" sz="1200" dirty="0">
                <a:solidFill>
                  <a:schemeClr val="bg1"/>
                </a:solidFill>
                <a:latin typeface="微软雅黑" charset="0"/>
                <a:ea typeface="微软雅黑" charset="0"/>
              </a:rPr>
              <a:t>循环检查横纵坐标后</a:t>
            </a:r>
            <a:r>
              <a:rPr lang="en-US" altLang="zh-CN" sz="1200" dirty="0" err="1">
                <a:solidFill>
                  <a:schemeClr val="bg1"/>
                </a:solidFill>
                <a:latin typeface="微软雅黑" charset="0"/>
                <a:ea typeface="微软雅黑" charset="0"/>
              </a:rPr>
              <a:t>printf</a:t>
            </a:r>
            <a:r>
              <a:rPr lang="zh-CN" altLang="en-US" sz="1200" dirty="0">
                <a:solidFill>
                  <a:schemeClr val="bg1"/>
                </a:solidFill>
                <a:latin typeface="微软雅黑" charset="0"/>
                <a:ea typeface="微软雅黑" charset="0"/>
              </a:rPr>
              <a:t>（“■”）有方块处标记为</a:t>
            </a:r>
            <a:r>
              <a:rPr lang="en-US" altLang="zh-CN" sz="1200" dirty="0">
                <a:solidFill>
                  <a:schemeClr val="bg1"/>
                </a:solidFill>
                <a:latin typeface="微软雅黑" charset="0"/>
                <a:ea typeface="微软雅黑" charset="0"/>
              </a:rPr>
              <a:t>1</a:t>
            </a:r>
            <a:r>
              <a:rPr lang="zh-CN" altLang="en-US" sz="1200" dirty="0">
                <a:solidFill>
                  <a:schemeClr val="bg1"/>
                </a:solidFill>
                <a:latin typeface="微软雅黑" charset="0"/>
                <a:ea typeface="微软雅黑" charset="0"/>
              </a:rPr>
              <a:t>，没有方块处标记为</a:t>
            </a:r>
            <a:r>
              <a:rPr lang="en-US" altLang="zh-CN" sz="1200" dirty="0">
                <a:solidFill>
                  <a:schemeClr val="bg1"/>
                </a:solidFill>
                <a:latin typeface="微软雅黑" charset="0"/>
                <a:ea typeface="微软雅黑" charset="0"/>
              </a:rPr>
              <a:t>0</a:t>
            </a:r>
            <a:endParaRPr lang="zh-CN" altLang="en-US" sz="1200" dirty="0">
              <a:solidFill>
                <a:schemeClr val="bg1"/>
              </a:solidFill>
              <a:latin typeface="微软雅黑" charset="0"/>
              <a:ea typeface="微软雅黑" charset="0"/>
            </a:endParaRPr>
          </a:p>
        </p:txBody>
      </p:sp>
      <p:sp>
        <p:nvSpPr>
          <p:cNvPr id="9" name="矩形 8"/>
          <p:cNvSpPr/>
          <p:nvPr/>
        </p:nvSpPr>
        <p:spPr>
          <a:xfrm>
            <a:off x="7977042" y="1057809"/>
            <a:ext cx="1107996" cy="416461"/>
          </a:xfrm>
          <a:prstGeom prst="rect">
            <a:avLst/>
          </a:prstGeom>
        </p:spPr>
        <p:txBody>
          <a:bodyPr wrap="none">
            <a:spAutoFit/>
          </a:bodyPr>
          <a:lstStyle/>
          <a:p>
            <a:pPr defTabSz="609585">
              <a:lnSpc>
                <a:spcPct val="130000"/>
              </a:lnSpc>
            </a:pPr>
            <a:r>
              <a:rPr lang="zh-CN" altLang="en-US" sz="1800" b="1" dirty="0">
                <a:solidFill>
                  <a:schemeClr val="bg1"/>
                </a:solidFill>
                <a:ea typeface="微软雅黑" charset="0"/>
              </a:rPr>
              <a:t>画出边界</a:t>
            </a:r>
            <a:endParaRPr lang="en-US" altLang="zh-CN" sz="1800" b="1" dirty="0">
              <a:solidFill>
                <a:schemeClr val="bg1"/>
              </a:solidFill>
              <a:ea typeface="微软雅黑" charset="0"/>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1137" t="10133" r="26303" b="30959"/>
          <a:stretch/>
        </p:blipFill>
        <p:spPr>
          <a:xfrm>
            <a:off x="7010400" y="2922876"/>
            <a:ext cx="4539343" cy="34045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图片 10">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6342053"/>
            <a:ext cx="1828800" cy="243840"/>
          </a:xfrm>
          <a:prstGeom prst="rect">
            <a:avLst/>
          </a:prstGeom>
        </p:spPr>
      </p:pic>
      <p:sp>
        <p:nvSpPr>
          <p:cNvPr id="2" name="文本占位符 1"/>
          <p:cNvSpPr>
            <a:spLocks noGrp="1"/>
          </p:cNvSpPr>
          <p:nvPr>
            <p:ph type="body" sz="quarter" idx="10"/>
          </p:nvPr>
        </p:nvSpPr>
        <p:spPr>
          <a:xfrm>
            <a:off x="1409034" y="917875"/>
            <a:ext cx="5601366" cy="529569"/>
          </a:xfrm>
        </p:spPr>
        <p:txBody>
          <a:bodyPr/>
          <a:lstStyle/>
          <a:p>
            <a:r>
              <a:rPr kumimoji="1" lang="zh-CN" altLang="en-US" sz="4400" dirty="0"/>
              <a:t>界面初始化</a:t>
            </a:r>
          </a:p>
        </p:txBody>
      </p:sp>
    </p:spTree>
    <p:extLst>
      <p:ext uri="{BB962C8B-B14F-4D97-AF65-F5344CB8AC3E}">
        <p14:creationId xmlns:p14="http://schemas.microsoft.com/office/powerpoint/2010/main" val="129155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方块初始化</a:t>
            </a:r>
          </a:p>
        </p:txBody>
      </p:sp>
      <p:sp>
        <p:nvSpPr>
          <p:cNvPr id="3" name="矩形 2"/>
          <p:cNvSpPr/>
          <p:nvPr/>
        </p:nvSpPr>
        <p:spPr>
          <a:xfrm>
            <a:off x="0" y="3744685"/>
            <a:ext cx="12192000" cy="870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任意形状 5"/>
          <p:cNvSpPr/>
          <p:nvPr/>
        </p:nvSpPr>
        <p:spPr>
          <a:xfrm rot="10800000">
            <a:off x="859971" y="1458685"/>
            <a:ext cx="1905001" cy="2656115"/>
          </a:xfrm>
          <a:custGeom>
            <a:avLst/>
            <a:gdLst>
              <a:gd name="connsiteX0" fmla="*/ 952501 w 1905001"/>
              <a:gd name="connsiteY0" fmla="*/ 0 h 2656115"/>
              <a:gd name="connsiteX1" fmla="*/ 1905001 w 1905001"/>
              <a:gd name="connsiteY1" fmla="*/ 420205 h 2656115"/>
              <a:gd name="connsiteX2" fmla="*/ 1905001 w 1905001"/>
              <a:gd name="connsiteY2" fmla="*/ 2656115 h 2656115"/>
              <a:gd name="connsiteX3" fmla="*/ 0 w 1905001"/>
              <a:gd name="connsiteY3" fmla="*/ 2656115 h 2656115"/>
              <a:gd name="connsiteX4" fmla="*/ 0 w 1905001"/>
              <a:gd name="connsiteY4" fmla="*/ 420205 h 2656115"/>
              <a:gd name="connsiteX5" fmla="*/ 952501 w 1905001"/>
              <a:gd name="connsiteY5" fmla="*/ 0 h 2656115"/>
              <a:gd name="connsiteX6" fmla="*/ 952500 w 1905001"/>
              <a:gd name="connsiteY6" fmla="*/ 185058 h 2656115"/>
              <a:gd name="connsiteX7" fmla="*/ 772886 w 1905001"/>
              <a:gd name="connsiteY7" fmla="*/ 364672 h 2656115"/>
              <a:gd name="connsiteX8" fmla="*/ 952500 w 1905001"/>
              <a:gd name="connsiteY8" fmla="*/ 544286 h 2656115"/>
              <a:gd name="connsiteX9" fmla="*/ 1132114 w 1905001"/>
              <a:gd name="connsiteY9" fmla="*/ 364672 h 2656115"/>
              <a:gd name="connsiteX10" fmla="*/ 952500 w 1905001"/>
              <a:gd name="connsiteY10" fmla="*/ 185058 h 265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1" h="2656115">
                <a:moveTo>
                  <a:pt x="952501" y="0"/>
                </a:moveTo>
                <a:lnTo>
                  <a:pt x="1905001" y="420205"/>
                </a:lnTo>
                <a:lnTo>
                  <a:pt x="1905001" y="2656115"/>
                </a:lnTo>
                <a:lnTo>
                  <a:pt x="0" y="2656115"/>
                </a:lnTo>
                <a:lnTo>
                  <a:pt x="0" y="420205"/>
                </a:lnTo>
                <a:lnTo>
                  <a:pt x="952501" y="0"/>
                </a:lnTo>
                <a:close/>
                <a:moveTo>
                  <a:pt x="952500" y="185058"/>
                </a:moveTo>
                <a:cubicBezTo>
                  <a:pt x="853302" y="185058"/>
                  <a:pt x="772886" y="265474"/>
                  <a:pt x="772886" y="364672"/>
                </a:cubicBezTo>
                <a:cubicBezTo>
                  <a:pt x="772886" y="463870"/>
                  <a:pt x="853302" y="544286"/>
                  <a:pt x="952500" y="544286"/>
                </a:cubicBezTo>
                <a:cubicBezTo>
                  <a:pt x="1051698" y="544286"/>
                  <a:pt x="1132114" y="463870"/>
                  <a:pt x="1132114" y="364672"/>
                </a:cubicBezTo>
                <a:cubicBezTo>
                  <a:pt x="1132114" y="265474"/>
                  <a:pt x="1051698" y="185058"/>
                  <a:pt x="952500" y="18505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908956" y="1805769"/>
            <a:ext cx="1807029" cy="344390"/>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a:t>
            </a:r>
            <a:r>
              <a:rPr lang="en-US" altLang="zh-CN" sz="1400" b="1" dirty="0">
                <a:solidFill>
                  <a:schemeClr val="bg1"/>
                </a:solidFill>
                <a:ea typeface="微软雅黑" charset="0"/>
              </a:rPr>
              <a:t>T</a:t>
            </a:r>
            <a:r>
              <a:rPr lang="zh-CN" altLang="en-US" sz="1400" b="1" dirty="0">
                <a:solidFill>
                  <a:schemeClr val="bg1"/>
                </a:solidFill>
                <a:ea typeface="微软雅黑" charset="0"/>
              </a:rPr>
              <a:t>”形</a:t>
            </a:r>
            <a:endParaRPr lang="en-US" altLang="zh-CN" sz="1400" b="1" dirty="0">
              <a:solidFill>
                <a:schemeClr val="bg1"/>
              </a:solidFill>
              <a:ea typeface="微软雅黑" charset="0"/>
            </a:endParaRPr>
          </a:p>
        </p:txBody>
      </p:sp>
      <p:sp>
        <p:nvSpPr>
          <p:cNvPr id="12" name="任意形状 11"/>
          <p:cNvSpPr/>
          <p:nvPr/>
        </p:nvSpPr>
        <p:spPr>
          <a:xfrm>
            <a:off x="2955471" y="3472542"/>
            <a:ext cx="1905001" cy="2656115"/>
          </a:xfrm>
          <a:custGeom>
            <a:avLst/>
            <a:gdLst>
              <a:gd name="connsiteX0" fmla="*/ 952501 w 1905001"/>
              <a:gd name="connsiteY0" fmla="*/ 0 h 2656115"/>
              <a:gd name="connsiteX1" fmla="*/ 1905001 w 1905001"/>
              <a:gd name="connsiteY1" fmla="*/ 420205 h 2656115"/>
              <a:gd name="connsiteX2" fmla="*/ 1905001 w 1905001"/>
              <a:gd name="connsiteY2" fmla="*/ 2656115 h 2656115"/>
              <a:gd name="connsiteX3" fmla="*/ 0 w 1905001"/>
              <a:gd name="connsiteY3" fmla="*/ 2656115 h 2656115"/>
              <a:gd name="connsiteX4" fmla="*/ 0 w 1905001"/>
              <a:gd name="connsiteY4" fmla="*/ 420205 h 2656115"/>
              <a:gd name="connsiteX5" fmla="*/ 952501 w 1905001"/>
              <a:gd name="connsiteY5" fmla="*/ 0 h 2656115"/>
              <a:gd name="connsiteX6" fmla="*/ 952500 w 1905001"/>
              <a:gd name="connsiteY6" fmla="*/ 185058 h 2656115"/>
              <a:gd name="connsiteX7" fmla="*/ 772886 w 1905001"/>
              <a:gd name="connsiteY7" fmla="*/ 364672 h 2656115"/>
              <a:gd name="connsiteX8" fmla="*/ 952500 w 1905001"/>
              <a:gd name="connsiteY8" fmla="*/ 544286 h 2656115"/>
              <a:gd name="connsiteX9" fmla="*/ 1132114 w 1905001"/>
              <a:gd name="connsiteY9" fmla="*/ 364672 h 2656115"/>
              <a:gd name="connsiteX10" fmla="*/ 952500 w 1905001"/>
              <a:gd name="connsiteY10" fmla="*/ 185058 h 265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1" h="2656115">
                <a:moveTo>
                  <a:pt x="952501" y="0"/>
                </a:moveTo>
                <a:lnTo>
                  <a:pt x="1905001" y="420205"/>
                </a:lnTo>
                <a:lnTo>
                  <a:pt x="1905001" y="2656115"/>
                </a:lnTo>
                <a:lnTo>
                  <a:pt x="0" y="2656115"/>
                </a:lnTo>
                <a:lnTo>
                  <a:pt x="0" y="420205"/>
                </a:lnTo>
                <a:lnTo>
                  <a:pt x="952501" y="0"/>
                </a:lnTo>
                <a:close/>
                <a:moveTo>
                  <a:pt x="952500" y="185058"/>
                </a:moveTo>
                <a:cubicBezTo>
                  <a:pt x="853302" y="185058"/>
                  <a:pt x="772886" y="265474"/>
                  <a:pt x="772886" y="364672"/>
                </a:cubicBezTo>
                <a:cubicBezTo>
                  <a:pt x="772886" y="463870"/>
                  <a:pt x="853302" y="544286"/>
                  <a:pt x="952500" y="544286"/>
                </a:cubicBezTo>
                <a:cubicBezTo>
                  <a:pt x="1051698" y="544286"/>
                  <a:pt x="1132114" y="463870"/>
                  <a:pt x="1132114" y="364672"/>
                </a:cubicBezTo>
                <a:cubicBezTo>
                  <a:pt x="1132114" y="265474"/>
                  <a:pt x="1051698" y="185058"/>
                  <a:pt x="952500" y="185058"/>
                </a:cubicBezTo>
                <a:close/>
              </a:path>
            </a:pathLst>
          </a:cu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042556" y="4336562"/>
            <a:ext cx="1719944" cy="341568"/>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a:t>
            </a:r>
            <a:r>
              <a:rPr lang="en-US" altLang="zh-CN" sz="1400" b="1" dirty="0">
                <a:solidFill>
                  <a:schemeClr val="bg1"/>
                </a:solidFill>
                <a:ea typeface="微软雅黑" charset="0"/>
              </a:rPr>
              <a:t>L</a:t>
            </a:r>
            <a:r>
              <a:rPr lang="zh-CN" altLang="en-US" sz="1400" b="1" dirty="0">
                <a:solidFill>
                  <a:schemeClr val="bg1"/>
                </a:solidFill>
                <a:ea typeface="微软雅黑" charset="0"/>
              </a:rPr>
              <a:t>”形</a:t>
            </a:r>
            <a:endParaRPr lang="en-US" altLang="zh-CN" sz="1400" b="1" dirty="0">
              <a:solidFill>
                <a:schemeClr val="bg1"/>
              </a:solidFill>
              <a:ea typeface="微软雅黑" charset="0"/>
            </a:endParaRPr>
          </a:p>
        </p:txBody>
      </p:sp>
      <p:sp>
        <p:nvSpPr>
          <p:cNvPr id="18" name="任意形状 17"/>
          <p:cNvSpPr/>
          <p:nvPr/>
        </p:nvSpPr>
        <p:spPr>
          <a:xfrm rot="10800000">
            <a:off x="5050971" y="1458685"/>
            <a:ext cx="1905001" cy="2656115"/>
          </a:xfrm>
          <a:custGeom>
            <a:avLst/>
            <a:gdLst>
              <a:gd name="connsiteX0" fmla="*/ 952501 w 1905001"/>
              <a:gd name="connsiteY0" fmla="*/ 0 h 2656115"/>
              <a:gd name="connsiteX1" fmla="*/ 1905001 w 1905001"/>
              <a:gd name="connsiteY1" fmla="*/ 420205 h 2656115"/>
              <a:gd name="connsiteX2" fmla="*/ 1905001 w 1905001"/>
              <a:gd name="connsiteY2" fmla="*/ 2656115 h 2656115"/>
              <a:gd name="connsiteX3" fmla="*/ 0 w 1905001"/>
              <a:gd name="connsiteY3" fmla="*/ 2656115 h 2656115"/>
              <a:gd name="connsiteX4" fmla="*/ 0 w 1905001"/>
              <a:gd name="connsiteY4" fmla="*/ 420205 h 2656115"/>
              <a:gd name="connsiteX5" fmla="*/ 952501 w 1905001"/>
              <a:gd name="connsiteY5" fmla="*/ 0 h 2656115"/>
              <a:gd name="connsiteX6" fmla="*/ 952500 w 1905001"/>
              <a:gd name="connsiteY6" fmla="*/ 185058 h 2656115"/>
              <a:gd name="connsiteX7" fmla="*/ 772886 w 1905001"/>
              <a:gd name="connsiteY7" fmla="*/ 364672 h 2656115"/>
              <a:gd name="connsiteX8" fmla="*/ 952500 w 1905001"/>
              <a:gd name="connsiteY8" fmla="*/ 544286 h 2656115"/>
              <a:gd name="connsiteX9" fmla="*/ 1132114 w 1905001"/>
              <a:gd name="connsiteY9" fmla="*/ 364672 h 2656115"/>
              <a:gd name="connsiteX10" fmla="*/ 952500 w 1905001"/>
              <a:gd name="connsiteY10" fmla="*/ 185058 h 265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1" h="2656115">
                <a:moveTo>
                  <a:pt x="952501" y="0"/>
                </a:moveTo>
                <a:lnTo>
                  <a:pt x="1905001" y="420205"/>
                </a:lnTo>
                <a:lnTo>
                  <a:pt x="1905001" y="2656115"/>
                </a:lnTo>
                <a:lnTo>
                  <a:pt x="0" y="2656115"/>
                </a:lnTo>
                <a:lnTo>
                  <a:pt x="0" y="420205"/>
                </a:lnTo>
                <a:lnTo>
                  <a:pt x="952501" y="0"/>
                </a:lnTo>
                <a:close/>
                <a:moveTo>
                  <a:pt x="952500" y="185058"/>
                </a:moveTo>
                <a:cubicBezTo>
                  <a:pt x="853302" y="185058"/>
                  <a:pt x="772886" y="265474"/>
                  <a:pt x="772886" y="364672"/>
                </a:cubicBezTo>
                <a:cubicBezTo>
                  <a:pt x="772886" y="463870"/>
                  <a:pt x="853302" y="544286"/>
                  <a:pt x="952500" y="544286"/>
                </a:cubicBezTo>
                <a:cubicBezTo>
                  <a:pt x="1051698" y="544286"/>
                  <a:pt x="1132114" y="463870"/>
                  <a:pt x="1132114" y="364672"/>
                </a:cubicBezTo>
                <a:cubicBezTo>
                  <a:pt x="1132114" y="265474"/>
                  <a:pt x="1051698" y="185058"/>
                  <a:pt x="952500" y="18505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5148943" y="1805769"/>
            <a:ext cx="1719944" cy="341568"/>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a:t>
            </a:r>
            <a:r>
              <a:rPr lang="en-US" altLang="zh-CN" sz="1400" b="1" dirty="0">
                <a:solidFill>
                  <a:schemeClr val="bg1"/>
                </a:solidFill>
                <a:ea typeface="微软雅黑" charset="0"/>
              </a:rPr>
              <a:t>J</a:t>
            </a:r>
            <a:r>
              <a:rPr lang="zh-CN" altLang="en-US" sz="1400" b="1" dirty="0">
                <a:solidFill>
                  <a:schemeClr val="bg1"/>
                </a:solidFill>
                <a:ea typeface="微软雅黑" charset="0"/>
              </a:rPr>
              <a:t>”形</a:t>
            </a:r>
            <a:endParaRPr lang="en-US" altLang="zh-CN" sz="1400" b="1" dirty="0">
              <a:solidFill>
                <a:schemeClr val="bg1"/>
              </a:solidFill>
              <a:ea typeface="微软雅黑" charset="0"/>
            </a:endParaRPr>
          </a:p>
        </p:txBody>
      </p:sp>
      <p:sp>
        <p:nvSpPr>
          <p:cNvPr id="22" name="任意形状 21"/>
          <p:cNvSpPr/>
          <p:nvPr/>
        </p:nvSpPr>
        <p:spPr>
          <a:xfrm>
            <a:off x="7146471" y="3472542"/>
            <a:ext cx="1905001" cy="2656115"/>
          </a:xfrm>
          <a:custGeom>
            <a:avLst/>
            <a:gdLst>
              <a:gd name="connsiteX0" fmla="*/ 952501 w 1905001"/>
              <a:gd name="connsiteY0" fmla="*/ 0 h 2656115"/>
              <a:gd name="connsiteX1" fmla="*/ 1905001 w 1905001"/>
              <a:gd name="connsiteY1" fmla="*/ 420205 h 2656115"/>
              <a:gd name="connsiteX2" fmla="*/ 1905001 w 1905001"/>
              <a:gd name="connsiteY2" fmla="*/ 2656115 h 2656115"/>
              <a:gd name="connsiteX3" fmla="*/ 0 w 1905001"/>
              <a:gd name="connsiteY3" fmla="*/ 2656115 h 2656115"/>
              <a:gd name="connsiteX4" fmla="*/ 0 w 1905001"/>
              <a:gd name="connsiteY4" fmla="*/ 420205 h 2656115"/>
              <a:gd name="connsiteX5" fmla="*/ 952501 w 1905001"/>
              <a:gd name="connsiteY5" fmla="*/ 0 h 2656115"/>
              <a:gd name="connsiteX6" fmla="*/ 952500 w 1905001"/>
              <a:gd name="connsiteY6" fmla="*/ 185058 h 2656115"/>
              <a:gd name="connsiteX7" fmla="*/ 772886 w 1905001"/>
              <a:gd name="connsiteY7" fmla="*/ 364672 h 2656115"/>
              <a:gd name="connsiteX8" fmla="*/ 952500 w 1905001"/>
              <a:gd name="connsiteY8" fmla="*/ 544286 h 2656115"/>
              <a:gd name="connsiteX9" fmla="*/ 1132114 w 1905001"/>
              <a:gd name="connsiteY9" fmla="*/ 364672 h 2656115"/>
              <a:gd name="connsiteX10" fmla="*/ 952500 w 1905001"/>
              <a:gd name="connsiteY10" fmla="*/ 185058 h 265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1" h="2656115">
                <a:moveTo>
                  <a:pt x="952501" y="0"/>
                </a:moveTo>
                <a:lnTo>
                  <a:pt x="1905001" y="420205"/>
                </a:lnTo>
                <a:lnTo>
                  <a:pt x="1905001" y="2656115"/>
                </a:lnTo>
                <a:lnTo>
                  <a:pt x="0" y="2656115"/>
                </a:lnTo>
                <a:lnTo>
                  <a:pt x="0" y="420205"/>
                </a:lnTo>
                <a:lnTo>
                  <a:pt x="952501" y="0"/>
                </a:lnTo>
                <a:close/>
                <a:moveTo>
                  <a:pt x="952500" y="185058"/>
                </a:moveTo>
                <a:cubicBezTo>
                  <a:pt x="853302" y="185058"/>
                  <a:pt x="772886" y="265474"/>
                  <a:pt x="772886" y="364672"/>
                </a:cubicBezTo>
                <a:cubicBezTo>
                  <a:pt x="772886" y="463870"/>
                  <a:pt x="853302" y="544286"/>
                  <a:pt x="952500" y="544286"/>
                </a:cubicBezTo>
                <a:cubicBezTo>
                  <a:pt x="1051698" y="544286"/>
                  <a:pt x="1132114" y="463870"/>
                  <a:pt x="1132114" y="364672"/>
                </a:cubicBezTo>
                <a:cubicBezTo>
                  <a:pt x="1132114" y="265474"/>
                  <a:pt x="1051698" y="185058"/>
                  <a:pt x="952500" y="18505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7183225" y="4336562"/>
            <a:ext cx="1770275" cy="344390"/>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a:t>
            </a:r>
            <a:r>
              <a:rPr lang="en-US" altLang="zh-CN" sz="1400" b="1" dirty="0">
                <a:solidFill>
                  <a:schemeClr val="bg1"/>
                </a:solidFill>
                <a:ea typeface="微软雅黑" charset="0"/>
              </a:rPr>
              <a:t>Z</a:t>
            </a:r>
            <a:r>
              <a:rPr lang="zh-CN" altLang="en-US" sz="1400" b="1" dirty="0">
                <a:solidFill>
                  <a:schemeClr val="bg1"/>
                </a:solidFill>
                <a:ea typeface="微软雅黑" charset="0"/>
              </a:rPr>
              <a:t>”“</a:t>
            </a:r>
            <a:r>
              <a:rPr lang="en-US" altLang="zh-CN" sz="1400" b="1" dirty="0">
                <a:solidFill>
                  <a:schemeClr val="bg1"/>
                </a:solidFill>
                <a:ea typeface="微软雅黑" charset="0"/>
              </a:rPr>
              <a:t>S</a:t>
            </a:r>
            <a:r>
              <a:rPr lang="zh-CN" altLang="en-US" sz="1400" b="1" dirty="0">
                <a:solidFill>
                  <a:schemeClr val="bg1"/>
                </a:solidFill>
                <a:ea typeface="微软雅黑" charset="0"/>
              </a:rPr>
              <a:t>”“</a:t>
            </a:r>
            <a:r>
              <a:rPr lang="en-US" altLang="zh-CN" sz="1400" b="1" dirty="0">
                <a:solidFill>
                  <a:schemeClr val="bg1"/>
                </a:solidFill>
                <a:ea typeface="微软雅黑" charset="0"/>
              </a:rPr>
              <a:t>O</a:t>
            </a:r>
            <a:r>
              <a:rPr lang="zh-CN" altLang="en-US" sz="1400" b="1" dirty="0">
                <a:solidFill>
                  <a:schemeClr val="bg1"/>
                </a:solidFill>
                <a:ea typeface="微软雅黑" charset="0"/>
              </a:rPr>
              <a:t>”形</a:t>
            </a:r>
            <a:endParaRPr lang="en-US" altLang="zh-CN" sz="1400" b="1" dirty="0">
              <a:solidFill>
                <a:schemeClr val="bg1"/>
              </a:solidFill>
              <a:ea typeface="微软雅黑" charset="0"/>
            </a:endParaRPr>
          </a:p>
        </p:txBody>
      </p:sp>
      <p:sp>
        <p:nvSpPr>
          <p:cNvPr id="26" name="任意形状 25"/>
          <p:cNvSpPr/>
          <p:nvPr/>
        </p:nvSpPr>
        <p:spPr>
          <a:xfrm rot="10800000">
            <a:off x="9241970" y="1458685"/>
            <a:ext cx="1905001" cy="2656115"/>
          </a:xfrm>
          <a:custGeom>
            <a:avLst/>
            <a:gdLst>
              <a:gd name="connsiteX0" fmla="*/ 952501 w 1905001"/>
              <a:gd name="connsiteY0" fmla="*/ 0 h 2656115"/>
              <a:gd name="connsiteX1" fmla="*/ 1905001 w 1905001"/>
              <a:gd name="connsiteY1" fmla="*/ 420205 h 2656115"/>
              <a:gd name="connsiteX2" fmla="*/ 1905001 w 1905001"/>
              <a:gd name="connsiteY2" fmla="*/ 2656115 h 2656115"/>
              <a:gd name="connsiteX3" fmla="*/ 0 w 1905001"/>
              <a:gd name="connsiteY3" fmla="*/ 2656115 h 2656115"/>
              <a:gd name="connsiteX4" fmla="*/ 0 w 1905001"/>
              <a:gd name="connsiteY4" fmla="*/ 420205 h 2656115"/>
              <a:gd name="connsiteX5" fmla="*/ 952501 w 1905001"/>
              <a:gd name="connsiteY5" fmla="*/ 0 h 2656115"/>
              <a:gd name="connsiteX6" fmla="*/ 952500 w 1905001"/>
              <a:gd name="connsiteY6" fmla="*/ 185058 h 2656115"/>
              <a:gd name="connsiteX7" fmla="*/ 772886 w 1905001"/>
              <a:gd name="connsiteY7" fmla="*/ 364672 h 2656115"/>
              <a:gd name="connsiteX8" fmla="*/ 952500 w 1905001"/>
              <a:gd name="connsiteY8" fmla="*/ 544286 h 2656115"/>
              <a:gd name="connsiteX9" fmla="*/ 1132114 w 1905001"/>
              <a:gd name="connsiteY9" fmla="*/ 364672 h 2656115"/>
              <a:gd name="connsiteX10" fmla="*/ 952500 w 1905001"/>
              <a:gd name="connsiteY10" fmla="*/ 185058 h 265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1" h="2656115">
                <a:moveTo>
                  <a:pt x="952501" y="0"/>
                </a:moveTo>
                <a:lnTo>
                  <a:pt x="1905001" y="420205"/>
                </a:lnTo>
                <a:lnTo>
                  <a:pt x="1905001" y="2656115"/>
                </a:lnTo>
                <a:lnTo>
                  <a:pt x="0" y="2656115"/>
                </a:lnTo>
                <a:lnTo>
                  <a:pt x="0" y="420205"/>
                </a:lnTo>
                <a:lnTo>
                  <a:pt x="952501" y="0"/>
                </a:lnTo>
                <a:close/>
                <a:moveTo>
                  <a:pt x="952500" y="185058"/>
                </a:moveTo>
                <a:cubicBezTo>
                  <a:pt x="853302" y="185058"/>
                  <a:pt x="772886" y="265474"/>
                  <a:pt x="772886" y="364672"/>
                </a:cubicBezTo>
                <a:cubicBezTo>
                  <a:pt x="772886" y="463870"/>
                  <a:pt x="853302" y="544286"/>
                  <a:pt x="952500" y="544286"/>
                </a:cubicBezTo>
                <a:cubicBezTo>
                  <a:pt x="1051698" y="544286"/>
                  <a:pt x="1132114" y="463870"/>
                  <a:pt x="1132114" y="364672"/>
                </a:cubicBezTo>
                <a:cubicBezTo>
                  <a:pt x="1132114" y="265474"/>
                  <a:pt x="1051698" y="185058"/>
                  <a:pt x="952500" y="18505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9339942" y="1805769"/>
            <a:ext cx="1719944" cy="344390"/>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a:t>
            </a:r>
            <a:r>
              <a:rPr lang="en-US" altLang="zh-CN" sz="1400" b="1" dirty="0">
                <a:solidFill>
                  <a:schemeClr val="bg1"/>
                </a:solidFill>
                <a:ea typeface="微软雅黑" charset="0"/>
              </a:rPr>
              <a:t>I</a:t>
            </a:r>
            <a:r>
              <a:rPr lang="zh-CN" altLang="en-US" sz="1400" b="1" dirty="0">
                <a:solidFill>
                  <a:schemeClr val="bg1"/>
                </a:solidFill>
                <a:ea typeface="微软雅黑" charset="0"/>
              </a:rPr>
              <a:t>”形状</a:t>
            </a:r>
            <a:endParaRPr lang="en-US" altLang="zh-CN" sz="1400" b="1" dirty="0">
              <a:solidFill>
                <a:schemeClr val="bg1"/>
              </a:solidFill>
              <a:ea typeface="微软雅黑" charset="0"/>
            </a:endParaRPr>
          </a:p>
        </p:txBody>
      </p:sp>
      <p:pic>
        <p:nvPicPr>
          <p:cNvPr id="7" name="图片 6">
            <a:extLst>
              <a:ext uri="{FF2B5EF4-FFF2-40B4-BE49-F238E27FC236}">
                <a16:creationId xmlns:a16="http://schemas.microsoft.com/office/drawing/2014/main" id="{45CF0B6E-1B5A-4BA7-A405-5EF4C977E7F3}"/>
              </a:ext>
            </a:extLst>
          </p:cNvPr>
          <p:cNvPicPr>
            <a:picLocks noChangeAspect="1"/>
          </p:cNvPicPr>
          <p:nvPr/>
        </p:nvPicPr>
        <p:blipFill>
          <a:blip r:embed="rId2"/>
          <a:stretch>
            <a:fillRect/>
          </a:stretch>
        </p:blipFill>
        <p:spPr>
          <a:xfrm>
            <a:off x="692135" y="2384283"/>
            <a:ext cx="2263336" cy="579170"/>
          </a:xfrm>
          <a:prstGeom prst="rect">
            <a:avLst/>
          </a:prstGeom>
        </p:spPr>
      </p:pic>
      <p:pic>
        <p:nvPicPr>
          <p:cNvPr id="15" name="图片 14">
            <a:extLst>
              <a:ext uri="{FF2B5EF4-FFF2-40B4-BE49-F238E27FC236}">
                <a16:creationId xmlns:a16="http://schemas.microsoft.com/office/drawing/2014/main" id="{88D81430-F399-4F25-A28C-B623C4E1F41D}"/>
              </a:ext>
            </a:extLst>
          </p:cNvPr>
          <p:cNvPicPr>
            <a:picLocks noChangeAspect="1"/>
          </p:cNvPicPr>
          <p:nvPr/>
        </p:nvPicPr>
        <p:blipFill>
          <a:blip r:embed="rId3"/>
          <a:stretch>
            <a:fillRect/>
          </a:stretch>
        </p:blipFill>
        <p:spPr>
          <a:xfrm>
            <a:off x="2849931" y="4787001"/>
            <a:ext cx="2438611" cy="678239"/>
          </a:xfrm>
          <a:prstGeom prst="rect">
            <a:avLst/>
          </a:prstGeom>
        </p:spPr>
      </p:pic>
      <p:pic>
        <p:nvPicPr>
          <p:cNvPr id="17" name="图片 16">
            <a:extLst>
              <a:ext uri="{FF2B5EF4-FFF2-40B4-BE49-F238E27FC236}">
                <a16:creationId xmlns:a16="http://schemas.microsoft.com/office/drawing/2014/main" id="{488F5A24-9AC2-4E31-951D-B63A3CDF81BC}"/>
              </a:ext>
            </a:extLst>
          </p:cNvPr>
          <p:cNvPicPr>
            <a:picLocks noChangeAspect="1"/>
          </p:cNvPicPr>
          <p:nvPr/>
        </p:nvPicPr>
        <p:blipFill>
          <a:blip r:embed="rId4"/>
          <a:stretch>
            <a:fillRect/>
          </a:stretch>
        </p:blipFill>
        <p:spPr>
          <a:xfrm>
            <a:off x="4754764" y="2388780"/>
            <a:ext cx="2682472" cy="693480"/>
          </a:xfrm>
          <a:prstGeom prst="rect">
            <a:avLst/>
          </a:prstGeom>
        </p:spPr>
      </p:pic>
      <p:pic>
        <p:nvPicPr>
          <p:cNvPr id="29" name="图片 28">
            <a:extLst>
              <a:ext uri="{FF2B5EF4-FFF2-40B4-BE49-F238E27FC236}">
                <a16:creationId xmlns:a16="http://schemas.microsoft.com/office/drawing/2014/main" id="{6979546D-F01D-45F6-9002-9FE9869636A6}"/>
              </a:ext>
            </a:extLst>
          </p:cNvPr>
          <p:cNvPicPr>
            <a:picLocks noChangeAspect="1"/>
          </p:cNvPicPr>
          <p:nvPr/>
        </p:nvPicPr>
        <p:blipFill>
          <a:blip r:embed="rId5"/>
          <a:stretch>
            <a:fillRect/>
          </a:stretch>
        </p:blipFill>
        <p:spPr>
          <a:xfrm>
            <a:off x="6327041" y="4703219"/>
            <a:ext cx="3482642" cy="1767993"/>
          </a:xfrm>
          <a:prstGeom prst="rect">
            <a:avLst/>
          </a:prstGeom>
        </p:spPr>
      </p:pic>
      <p:pic>
        <p:nvPicPr>
          <p:cNvPr id="31" name="图片 30">
            <a:extLst>
              <a:ext uri="{FF2B5EF4-FFF2-40B4-BE49-F238E27FC236}">
                <a16:creationId xmlns:a16="http://schemas.microsoft.com/office/drawing/2014/main" id="{73AA9CF3-6F29-422D-AF0D-462E48A68CA7}"/>
              </a:ext>
            </a:extLst>
          </p:cNvPr>
          <p:cNvPicPr>
            <a:picLocks noChangeAspect="1"/>
          </p:cNvPicPr>
          <p:nvPr/>
        </p:nvPicPr>
        <p:blipFill>
          <a:blip r:embed="rId6"/>
          <a:stretch>
            <a:fillRect/>
          </a:stretch>
        </p:blipFill>
        <p:spPr>
          <a:xfrm>
            <a:off x="9051472" y="2384283"/>
            <a:ext cx="2438611" cy="609653"/>
          </a:xfrm>
          <a:prstGeom prst="rect">
            <a:avLst/>
          </a:prstGeom>
        </p:spPr>
      </p:pic>
      <p:pic>
        <p:nvPicPr>
          <p:cNvPr id="33" name="图片 32">
            <a:extLst>
              <a:ext uri="{FF2B5EF4-FFF2-40B4-BE49-F238E27FC236}">
                <a16:creationId xmlns:a16="http://schemas.microsoft.com/office/drawing/2014/main" id="{E946B27A-7DCF-4F0D-BC7A-BDE07AFA6E02}"/>
              </a:ext>
            </a:extLst>
          </p:cNvPr>
          <p:cNvPicPr>
            <a:picLocks noChangeAspect="1"/>
          </p:cNvPicPr>
          <p:nvPr/>
        </p:nvPicPr>
        <p:blipFill>
          <a:blip r:embed="rId7"/>
          <a:stretch>
            <a:fillRect/>
          </a:stretch>
        </p:blipFill>
        <p:spPr>
          <a:xfrm>
            <a:off x="940386" y="1472358"/>
            <a:ext cx="9849148" cy="4252142"/>
          </a:xfrm>
          <a:prstGeom prst="rect">
            <a:avLst/>
          </a:prstGeom>
        </p:spPr>
      </p:pic>
    </p:spTree>
    <p:extLst>
      <p:ext uri="{BB962C8B-B14F-4D97-AF65-F5344CB8AC3E}">
        <p14:creationId xmlns:p14="http://schemas.microsoft.com/office/powerpoint/2010/main" val="31746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ppt_x</p:attrName>
                                        </p:attrNameLst>
                                      </p:cBhvr>
                                      <p:tavLst>
                                        <p:tav tm="0">
                                          <p:val>
                                            <p:strVal val="#ppt_x"/>
                                          </p:val>
                                        </p:tav>
                                        <p:tav tm="100000">
                                          <p:val>
                                            <p:strVal val="#ppt_x"/>
                                          </p:val>
                                        </p:tav>
                                      </p:tavLst>
                                    </p:anim>
                                    <p:anim calcmode="lin" valueType="num">
                                      <p:cBhvr>
                                        <p:cTn id="3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A554EEB-8DBE-4EFD-8BC5-4ECF525EBCC1}"/>
              </a:ext>
            </a:extLst>
          </p:cNvPr>
          <p:cNvPicPr>
            <a:picLocks noChangeAspect="1"/>
          </p:cNvPicPr>
          <p:nvPr/>
        </p:nvPicPr>
        <p:blipFill>
          <a:blip r:embed="rId2"/>
          <a:stretch>
            <a:fillRect/>
          </a:stretch>
        </p:blipFill>
        <p:spPr>
          <a:xfrm>
            <a:off x="0" y="60488"/>
            <a:ext cx="12192000" cy="6737023"/>
          </a:xfrm>
          <a:prstGeom prst="rect">
            <a:avLst/>
          </a:prstGeom>
        </p:spPr>
      </p:pic>
      <p:grpSp>
        <p:nvGrpSpPr>
          <p:cNvPr id="12" name="组合 11">
            <a:extLst>
              <a:ext uri="{FF2B5EF4-FFF2-40B4-BE49-F238E27FC236}">
                <a16:creationId xmlns:a16="http://schemas.microsoft.com/office/drawing/2014/main" id="{672DA838-FBF2-46BE-A1A7-F1F6E7E80B82}"/>
              </a:ext>
            </a:extLst>
          </p:cNvPr>
          <p:cNvGrpSpPr/>
          <p:nvPr/>
        </p:nvGrpSpPr>
        <p:grpSpPr>
          <a:xfrm>
            <a:off x="4083728" y="1752601"/>
            <a:ext cx="3604334" cy="3481526"/>
            <a:chOff x="4083728" y="1752601"/>
            <a:chExt cx="3604334" cy="3481526"/>
          </a:xfrm>
        </p:grpSpPr>
        <p:cxnSp>
          <p:nvCxnSpPr>
            <p:cNvPr id="8" name="直接连接符 7">
              <a:extLst>
                <a:ext uri="{FF2B5EF4-FFF2-40B4-BE49-F238E27FC236}">
                  <a16:creationId xmlns:a16="http://schemas.microsoft.com/office/drawing/2014/main" id="{1D4F1BC6-C2FC-42E7-AB70-14747BF05841}"/>
                </a:ext>
              </a:extLst>
            </p:cNvPr>
            <p:cNvCxnSpPr>
              <a:cxnSpLocks/>
            </p:cNvCxnSpPr>
            <p:nvPr/>
          </p:nvCxnSpPr>
          <p:spPr>
            <a:xfrm>
              <a:off x="4083728" y="1935333"/>
              <a:ext cx="3604334" cy="311606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19FA2B2-DF3C-4A35-8221-A440ED429FEB}"/>
                </a:ext>
              </a:extLst>
            </p:cNvPr>
            <p:cNvCxnSpPr>
              <a:cxnSpLocks/>
            </p:cNvCxnSpPr>
            <p:nvPr/>
          </p:nvCxnSpPr>
          <p:spPr>
            <a:xfrm flipH="1">
              <a:off x="4083728" y="1752601"/>
              <a:ext cx="3327646" cy="348152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210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掉落方块</a:t>
            </a:r>
          </a:p>
        </p:txBody>
      </p:sp>
      <p:sp>
        <p:nvSpPr>
          <p:cNvPr id="7" name="矩形 6"/>
          <p:cNvSpPr/>
          <p:nvPr/>
        </p:nvSpPr>
        <p:spPr>
          <a:xfrm>
            <a:off x="1328056" y="3861473"/>
            <a:ext cx="2816448" cy="2234527"/>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8"/>
          <p:cNvSpPr txBox="1"/>
          <p:nvPr/>
        </p:nvSpPr>
        <p:spPr>
          <a:xfrm>
            <a:off x="1531525" y="4609110"/>
            <a:ext cx="2612976" cy="5490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solidFill>
                <a:latin typeface="微软雅黑" charset="0"/>
                <a:ea typeface="微软雅黑" charset="0"/>
              </a:rPr>
              <a:t>利用初始化将应该出现方块的地方标记为</a:t>
            </a:r>
            <a:r>
              <a:rPr lang="en-US" altLang="zh-CN" sz="1200" dirty="0">
                <a:solidFill>
                  <a:schemeClr val="bg1"/>
                </a:solidFill>
                <a:latin typeface="微软雅黑" charset="0"/>
                <a:ea typeface="微软雅黑" charset="0"/>
              </a:rPr>
              <a:t>1</a:t>
            </a:r>
            <a:r>
              <a:rPr lang="zh-CN" altLang="en-US" sz="1200" dirty="0">
                <a:solidFill>
                  <a:schemeClr val="bg1"/>
                </a:solidFill>
                <a:latin typeface="微软雅黑" charset="0"/>
                <a:ea typeface="微软雅黑" charset="0"/>
              </a:rPr>
              <a:t>，检测到时</a:t>
            </a:r>
            <a:r>
              <a:rPr lang="en-US" altLang="zh-CN" sz="1200" dirty="0" err="1">
                <a:solidFill>
                  <a:schemeClr val="bg1"/>
                </a:solidFill>
                <a:latin typeface="微软雅黑" charset="0"/>
                <a:ea typeface="微软雅黑" charset="0"/>
              </a:rPr>
              <a:t>printf</a:t>
            </a:r>
            <a:r>
              <a:rPr lang="en-US" altLang="zh-CN" sz="1200" dirty="0">
                <a:solidFill>
                  <a:schemeClr val="bg1"/>
                </a:solidFill>
                <a:latin typeface="微软雅黑" charset="0"/>
                <a:ea typeface="微软雅黑" charset="0"/>
              </a:rPr>
              <a:t>(“</a:t>
            </a:r>
            <a:r>
              <a:rPr lang="zh-CN" altLang="en-US" sz="1200" dirty="0">
                <a:solidFill>
                  <a:schemeClr val="bg1"/>
                </a:solidFill>
                <a:latin typeface="微软雅黑" charset="0"/>
                <a:ea typeface="微软雅黑" charset="0"/>
              </a:rPr>
              <a:t>■</a:t>
            </a:r>
            <a:r>
              <a:rPr lang="en-US" altLang="zh-CN" sz="1200" dirty="0">
                <a:solidFill>
                  <a:schemeClr val="bg1"/>
                </a:solidFill>
                <a:latin typeface="微软雅黑" charset="0"/>
                <a:ea typeface="微软雅黑" charset="0"/>
              </a:rPr>
              <a:t>”)</a:t>
            </a:r>
            <a:endParaRPr lang="zh-CN" altLang="en-US" sz="1200" dirty="0">
              <a:solidFill>
                <a:schemeClr val="bg1"/>
              </a:solidFill>
              <a:latin typeface="微软雅黑" charset="0"/>
              <a:ea typeface="微软雅黑" charset="0"/>
            </a:endParaRPr>
          </a:p>
        </p:txBody>
      </p:sp>
      <p:sp>
        <p:nvSpPr>
          <p:cNvPr id="9" name="矩形 8"/>
          <p:cNvSpPr/>
          <p:nvPr/>
        </p:nvSpPr>
        <p:spPr>
          <a:xfrm>
            <a:off x="1531526" y="4058922"/>
            <a:ext cx="2358302" cy="412742"/>
          </a:xfrm>
          <a:prstGeom prst="rect">
            <a:avLst/>
          </a:prstGeom>
        </p:spPr>
        <p:txBody>
          <a:bodyPr wrap="square">
            <a:spAutoFit/>
          </a:bodyPr>
          <a:lstStyle/>
          <a:p>
            <a:pPr defTabSz="609585">
              <a:lnSpc>
                <a:spcPct val="130000"/>
              </a:lnSpc>
            </a:pPr>
            <a:r>
              <a:rPr lang="zh-CN" altLang="en-US" b="1" dirty="0">
                <a:solidFill>
                  <a:schemeClr val="bg1"/>
                </a:solidFill>
                <a:ea typeface="微软雅黑" charset="0"/>
              </a:rPr>
              <a:t>画出方块</a:t>
            </a:r>
            <a:endParaRPr lang="en-US" altLang="zh-CN" b="1" dirty="0">
              <a:solidFill>
                <a:schemeClr val="bg1"/>
              </a:solidFill>
              <a:ea typeface="微软雅黑" charset="0"/>
            </a:endParaRPr>
          </a:p>
        </p:txBody>
      </p:sp>
      <p:sp>
        <p:nvSpPr>
          <p:cNvPr id="12" name="矩形 11"/>
          <p:cNvSpPr/>
          <p:nvPr/>
        </p:nvSpPr>
        <p:spPr>
          <a:xfrm flipV="1">
            <a:off x="4673598" y="1045027"/>
            <a:ext cx="2816448" cy="2234527"/>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8"/>
          <p:cNvSpPr txBox="1"/>
          <p:nvPr/>
        </p:nvSpPr>
        <p:spPr>
          <a:xfrm>
            <a:off x="4877068" y="1789443"/>
            <a:ext cx="2358302" cy="5490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solidFill>
                <a:latin typeface="微软雅黑" charset="0"/>
                <a:ea typeface="微软雅黑" charset="0"/>
              </a:rPr>
              <a:t>利用函数执行先后逻辑检索此处赋值时应当输出的</a:t>
            </a:r>
            <a:r>
              <a:rPr lang="en-US" altLang="zh-CN" sz="1200" dirty="0" err="1">
                <a:solidFill>
                  <a:schemeClr val="bg1"/>
                </a:solidFill>
                <a:latin typeface="微软雅黑" charset="0"/>
                <a:ea typeface="微软雅黑" charset="0"/>
              </a:rPr>
              <a:t>printf</a:t>
            </a:r>
            <a:r>
              <a:rPr lang="zh-CN" altLang="en-US" sz="1200" dirty="0">
                <a:solidFill>
                  <a:schemeClr val="bg1"/>
                </a:solidFill>
                <a:latin typeface="微软雅黑" charset="0"/>
                <a:ea typeface="微软雅黑" charset="0"/>
              </a:rPr>
              <a:t>（“ ”）</a:t>
            </a:r>
          </a:p>
        </p:txBody>
      </p:sp>
      <p:sp>
        <p:nvSpPr>
          <p:cNvPr id="15" name="矩形 14"/>
          <p:cNvSpPr/>
          <p:nvPr/>
        </p:nvSpPr>
        <p:spPr>
          <a:xfrm>
            <a:off x="4877068" y="1239255"/>
            <a:ext cx="2358302" cy="412742"/>
          </a:xfrm>
          <a:prstGeom prst="rect">
            <a:avLst/>
          </a:prstGeom>
        </p:spPr>
        <p:txBody>
          <a:bodyPr wrap="square">
            <a:spAutoFit/>
          </a:bodyPr>
          <a:lstStyle/>
          <a:p>
            <a:pPr defTabSz="609585">
              <a:lnSpc>
                <a:spcPct val="130000"/>
              </a:lnSpc>
            </a:pPr>
            <a:r>
              <a:rPr lang="zh-CN" altLang="en-US" b="1" dirty="0">
                <a:solidFill>
                  <a:schemeClr val="bg1"/>
                </a:solidFill>
                <a:ea typeface="微软雅黑" charset="0"/>
              </a:rPr>
              <a:t>空格覆盖</a:t>
            </a:r>
            <a:endParaRPr lang="en-US" altLang="zh-CN" b="1" dirty="0">
              <a:solidFill>
                <a:schemeClr val="bg1"/>
              </a:solidFill>
              <a:ea typeface="微软雅黑" charset="0"/>
            </a:endParaRPr>
          </a:p>
        </p:txBody>
      </p:sp>
      <p:sp>
        <p:nvSpPr>
          <p:cNvPr id="17" name="矩形 16"/>
          <p:cNvSpPr/>
          <p:nvPr/>
        </p:nvSpPr>
        <p:spPr>
          <a:xfrm>
            <a:off x="8019141" y="3861472"/>
            <a:ext cx="2816448" cy="2234527"/>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8"/>
          <p:cNvSpPr txBox="1"/>
          <p:nvPr/>
        </p:nvSpPr>
        <p:spPr>
          <a:xfrm>
            <a:off x="8222611" y="4609109"/>
            <a:ext cx="2358302" cy="78912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solidFill>
                <a:latin typeface="微软雅黑" charset="0"/>
                <a:ea typeface="微软雅黑" charset="0"/>
              </a:rPr>
              <a:t>如果方块落下位置已经有方块，则不可再下落（即不合法）相当于</a:t>
            </a:r>
            <a:r>
              <a:rPr lang="en-US" altLang="zh-CN" sz="1200" dirty="0">
                <a:solidFill>
                  <a:schemeClr val="bg1"/>
                </a:solidFill>
                <a:latin typeface="微软雅黑" charset="0"/>
                <a:ea typeface="微软雅黑" charset="0"/>
              </a:rPr>
              <a:t>Unity</a:t>
            </a:r>
            <a:r>
              <a:rPr lang="zh-CN" altLang="en-US" sz="1200" dirty="0">
                <a:solidFill>
                  <a:schemeClr val="bg1"/>
                </a:solidFill>
                <a:latin typeface="微软雅黑" charset="0"/>
                <a:ea typeface="微软雅黑" charset="0"/>
              </a:rPr>
              <a:t>中验证碰撞体积。</a:t>
            </a:r>
          </a:p>
        </p:txBody>
      </p:sp>
      <p:sp>
        <p:nvSpPr>
          <p:cNvPr id="20" name="矩形 19"/>
          <p:cNvSpPr/>
          <p:nvPr/>
        </p:nvSpPr>
        <p:spPr>
          <a:xfrm>
            <a:off x="8222611" y="4058921"/>
            <a:ext cx="2358302" cy="416461"/>
          </a:xfrm>
          <a:prstGeom prst="rect">
            <a:avLst/>
          </a:prstGeom>
        </p:spPr>
        <p:txBody>
          <a:bodyPr wrap="square">
            <a:spAutoFit/>
          </a:bodyPr>
          <a:lstStyle/>
          <a:p>
            <a:pPr defTabSz="609585">
              <a:lnSpc>
                <a:spcPct val="130000"/>
              </a:lnSpc>
            </a:pPr>
            <a:r>
              <a:rPr lang="zh-CN" altLang="en-US" b="1" dirty="0">
                <a:solidFill>
                  <a:schemeClr val="bg1"/>
                </a:solidFill>
                <a:ea typeface="微软雅黑" charset="0"/>
              </a:rPr>
              <a:t>合法性判断</a:t>
            </a:r>
            <a:endParaRPr lang="en-US" altLang="zh-CN" b="1" dirty="0">
              <a:solidFill>
                <a:schemeClr val="bg1"/>
              </a:solidFill>
              <a:ea typeface="微软雅黑" charset="0"/>
            </a:endParaRPr>
          </a:p>
        </p:txBody>
      </p:sp>
      <p:pic>
        <p:nvPicPr>
          <p:cNvPr id="4" name="图片 3">
            <a:extLst>
              <a:ext uri="{FF2B5EF4-FFF2-40B4-BE49-F238E27FC236}">
                <a16:creationId xmlns:a16="http://schemas.microsoft.com/office/drawing/2014/main" id="{4770A09B-CF85-4710-8B5F-70486213CCD3}"/>
              </a:ext>
            </a:extLst>
          </p:cNvPr>
          <p:cNvPicPr>
            <a:picLocks noChangeAspect="1"/>
          </p:cNvPicPr>
          <p:nvPr/>
        </p:nvPicPr>
        <p:blipFill>
          <a:blip r:embed="rId2"/>
          <a:stretch>
            <a:fillRect/>
          </a:stretch>
        </p:blipFill>
        <p:spPr>
          <a:xfrm>
            <a:off x="50966" y="1352899"/>
            <a:ext cx="4622633" cy="1926655"/>
          </a:xfrm>
          <a:prstGeom prst="rect">
            <a:avLst/>
          </a:prstGeom>
        </p:spPr>
      </p:pic>
      <p:pic>
        <p:nvPicPr>
          <p:cNvPr id="10" name="图片 9">
            <a:extLst>
              <a:ext uri="{FF2B5EF4-FFF2-40B4-BE49-F238E27FC236}">
                <a16:creationId xmlns:a16="http://schemas.microsoft.com/office/drawing/2014/main" id="{B5B16328-D3F7-4E7E-B9D9-8374C3E7CB65}"/>
              </a:ext>
            </a:extLst>
          </p:cNvPr>
          <p:cNvPicPr>
            <a:picLocks noChangeAspect="1"/>
          </p:cNvPicPr>
          <p:nvPr/>
        </p:nvPicPr>
        <p:blipFill rotWithShape="1">
          <a:blip r:embed="rId3"/>
          <a:srcRect r="12664"/>
          <a:stretch/>
        </p:blipFill>
        <p:spPr>
          <a:xfrm>
            <a:off x="4017165" y="4045699"/>
            <a:ext cx="4078107" cy="1675881"/>
          </a:xfrm>
          <a:prstGeom prst="rect">
            <a:avLst/>
          </a:prstGeom>
        </p:spPr>
      </p:pic>
      <p:pic>
        <p:nvPicPr>
          <p:cNvPr id="21" name="图片 20">
            <a:extLst>
              <a:ext uri="{FF2B5EF4-FFF2-40B4-BE49-F238E27FC236}">
                <a16:creationId xmlns:a16="http://schemas.microsoft.com/office/drawing/2014/main" id="{8C1EA83B-63BB-4079-8D91-0AD6C1D936BE}"/>
              </a:ext>
            </a:extLst>
          </p:cNvPr>
          <p:cNvPicPr>
            <a:picLocks noChangeAspect="1"/>
          </p:cNvPicPr>
          <p:nvPr/>
        </p:nvPicPr>
        <p:blipFill>
          <a:blip r:embed="rId4"/>
          <a:stretch>
            <a:fillRect/>
          </a:stretch>
        </p:blipFill>
        <p:spPr>
          <a:xfrm>
            <a:off x="7254395" y="1487382"/>
            <a:ext cx="4886639" cy="1538151"/>
          </a:xfrm>
          <a:prstGeom prst="rect">
            <a:avLst/>
          </a:prstGeom>
        </p:spPr>
      </p:pic>
    </p:spTree>
    <p:extLst>
      <p:ext uri="{BB962C8B-B14F-4D97-AF65-F5344CB8AC3E}">
        <p14:creationId xmlns:p14="http://schemas.microsoft.com/office/powerpoint/2010/main" val="172695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判断得分并消除满行方块</a:t>
            </a:r>
          </a:p>
        </p:txBody>
      </p:sp>
      <p:sp>
        <p:nvSpPr>
          <p:cNvPr id="7" name="任意形状 6"/>
          <p:cNvSpPr/>
          <p:nvPr/>
        </p:nvSpPr>
        <p:spPr>
          <a:xfrm>
            <a:off x="1150642" y="2428170"/>
            <a:ext cx="2060461" cy="1699449"/>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a:ln>
            <a:solidFill>
              <a:schemeClr val="accent1"/>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133" tIns="89133" rIns="89133" bIns="386948" numCol="1" spcCol="1270" anchor="t" anchorCtr="0">
            <a:noAutofit/>
          </a:bodyPr>
          <a:lstStyle/>
          <a:p>
            <a:pPr marL="285750" lvl="1" indent="-285750" algn="l" defTabSz="1333500">
              <a:lnSpc>
                <a:spcPct val="90000"/>
              </a:lnSpc>
              <a:spcBef>
                <a:spcPct val="0"/>
              </a:spcBef>
              <a:spcAft>
                <a:spcPct val="15000"/>
              </a:spcAft>
              <a:buChar char="••"/>
            </a:pPr>
            <a:endParaRPr lang="zh-CN" altLang="en-US" sz="3000" kern="1200"/>
          </a:p>
          <a:p>
            <a:pPr marL="285750" lvl="1" indent="-285750" algn="l" defTabSz="1333500">
              <a:lnSpc>
                <a:spcPct val="90000"/>
              </a:lnSpc>
              <a:spcBef>
                <a:spcPct val="0"/>
              </a:spcBef>
              <a:spcAft>
                <a:spcPct val="15000"/>
              </a:spcAft>
              <a:buChar char="••"/>
            </a:pPr>
            <a:endParaRPr lang="zh-CN" altLang="en-US" sz="3000" kern="1200"/>
          </a:p>
        </p:txBody>
      </p:sp>
      <p:sp>
        <p:nvSpPr>
          <p:cNvPr id="10" name="形状 9"/>
          <p:cNvSpPr/>
          <p:nvPr/>
        </p:nvSpPr>
        <p:spPr>
          <a:xfrm>
            <a:off x="2333128" y="2921144"/>
            <a:ext cx="2141983" cy="2141983"/>
          </a:xfrm>
          <a:prstGeom prst="leftCircularArrow">
            <a:avLst>
              <a:gd name="adj1" fmla="val 2550"/>
              <a:gd name="adj2" fmla="val 309429"/>
              <a:gd name="adj3" fmla="val 2084940"/>
              <a:gd name="adj4" fmla="val 9024489"/>
              <a:gd name="adj5" fmla="val 2975"/>
            </a:avLst>
          </a:prstGeom>
          <a:solidFill>
            <a:schemeClr val="accent1"/>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1" name="任意形状 10"/>
          <p:cNvSpPr/>
          <p:nvPr/>
        </p:nvSpPr>
        <p:spPr>
          <a:xfrm>
            <a:off x="1608521" y="3763452"/>
            <a:ext cx="1831520" cy="728335"/>
          </a:xfrm>
          <a:custGeom>
            <a:avLst/>
            <a:gdLst>
              <a:gd name="connsiteX0" fmla="*/ 0 w 1497810"/>
              <a:gd name="connsiteY0" fmla="*/ 59563 h 595630"/>
              <a:gd name="connsiteX1" fmla="*/ 59563 w 1497810"/>
              <a:gd name="connsiteY1" fmla="*/ 0 h 595630"/>
              <a:gd name="connsiteX2" fmla="*/ 1438247 w 1497810"/>
              <a:gd name="connsiteY2" fmla="*/ 0 h 595630"/>
              <a:gd name="connsiteX3" fmla="*/ 1497810 w 1497810"/>
              <a:gd name="connsiteY3" fmla="*/ 59563 h 595630"/>
              <a:gd name="connsiteX4" fmla="*/ 1497810 w 1497810"/>
              <a:gd name="connsiteY4" fmla="*/ 536067 h 595630"/>
              <a:gd name="connsiteX5" fmla="*/ 1438247 w 1497810"/>
              <a:gd name="connsiteY5" fmla="*/ 595630 h 595630"/>
              <a:gd name="connsiteX6" fmla="*/ 59563 w 1497810"/>
              <a:gd name="connsiteY6" fmla="*/ 595630 h 595630"/>
              <a:gd name="connsiteX7" fmla="*/ 0 w 1497810"/>
              <a:gd name="connsiteY7" fmla="*/ 536067 h 595630"/>
              <a:gd name="connsiteX8" fmla="*/ 0 w 1497810"/>
              <a:gd name="connsiteY8" fmla="*/ 59563 h 59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810" h="595630">
                <a:moveTo>
                  <a:pt x="0" y="59563"/>
                </a:moveTo>
                <a:cubicBezTo>
                  <a:pt x="0" y="26667"/>
                  <a:pt x="26667" y="0"/>
                  <a:pt x="59563" y="0"/>
                </a:cubicBezTo>
                <a:lnTo>
                  <a:pt x="1438247" y="0"/>
                </a:lnTo>
                <a:cubicBezTo>
                  <a:pt x="1471143" y="0"/>
                  <a:pt x="1497810" y="26667"/>
                  <a:pt x="1497810" y="59563"/>
                </a:cubicBezTo>
                <a:lnTo>
                  <a:pt x="1497810" y="536067"/>
                </a:lnTo>
                <a:cubicBezTo>
                  <a:pt x="1497810" y="568963"/>
                  <a:pt x="1471143" y="595630"/>
                  <a:pt x="1438247" y="595630"/>
                </a:cubicBezTo>
                <a:lnTo>
                  <a:pt x="59563" y="595630"/>
                </a:lnTo>
                <a:cubicBezTo>
                  <a:pt x="26667" y="595630"/>
                  <a:pt x="0" y="568963"/>
                  <a:pt x="0" y="536067"/>
                </a:cubicBezTo>
                <a:lnTo>
                  <a:pt x="0" y="59563"/>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0310" tIns="59355" rIns="80310" bIns="59355" numCol="1" spcCol="1270" anchor="ctr" anchorCtr="0">
            <a:noAutofit/>
          </a:bodyPr>
          <a:lstStyle/>
          <a:p>
            <a:pPr lvl="0" algn="ctr" defTabSz="1466850">
              <a:lnSpc>
                <a:spcPct val="90000"/>
              </a:lnSpc>
              <a:spcBef>
                <a:spcPct val="0"/>
              </a:spcBef>
              <a:spcAft>
                <a:spcPct val="35000"/>
              </a:spcAft>
            </a:pPr>
            <a:endParaRPr lang="zh-CN" altLang="en-US" sz="3300" kern="1200"/>
          </a:p>
        </p:txBody>
      </p:sp>
      <p:sp>
        <p:nvSpPr>
          <p:cNvPr id="15" name="圆角矩形 14"/>
          <p:cNvSpPr/>
          <p:nvPr/>
        </p:nvSpPr>
        <p:spPr>
          <a:xfrm>
            <a:off x="3700162" y="2428170"/>
            <a:ext cx="2060461" cy="1699449"/>
          </a:xfrm>
          <a:prstGeom prst="roundRect">
            <a:avLst>
              <a:gd name="adj" fmla="val 10000"/>
            </a:avLst>
          </a:prstGeom>
          <a:ln>
            <a:solidFill>
              <a:schemeClr val="accent5"/>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 name="环形箭头 15"/>
          <p:cNvSpPr/>
          <p:nvPr/>
        </p:nvSpPr>
        <p:spPr>
          <a:xfrm>
            <a:off x="4865479" y="1426029"/>
            <a:ext cx="2405264" cy="2405264"/>
          </a:xfrm>
          <a:prstGeom prst="circularArrow">
            <a:avLst>
              <a:gd name="adj1" fmla="val 2271"/>
              <a:gd name="adj2" fmla="val 273786"/>
              <a:gd name="adj3" fmla="val 19550703"/>
              <a:gd name="adj4" fmla="val 12575511"/>
              <a:gd name="adj5" fmla="val 2650"/>
            </a:avLst>
          </a:prstGeom>
          <a:solidFill>
            <a:schemeClr val="accent5"/>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7" name="任意形状 16"/>
          <p:cNvSpPr/>
          <p:nvPr/>
        </p:nvSpPr>
        <p:spPr>
          <a:xfrm>
            <a:off x="4158043" y="2064002"/>
            <a:ext cx="1831520" cy="728335"/>
          </a:xfrm>
          <a:custGeom>
            <a:avLst/>
            <a:gdLst>
              <a:gd name="connsiteX0" fmla="*/ 0 w 1497810"/>
              <a:gd name="connsiteY0" fmla="*/ 59563 h 595630"/>
              <a:gd name="connsiteX1" fmla="*/ 59563 w 1497810"/>
              <a:gd name="connsiteY1" fmla="*/ 0 h 595630"/>
              <a:gd name="connsiteX2" fmla="*/ 1438247 w 1497810"/>
              <a:gd name="connsiteY2" fmla="*/ 0 h 595630"/>
              <a:gd name="connsiteX3" fmla="*/ 1497810 w 1497810"/>
              <a:gd name="connsiteY3" fmla="*/ 59563 h 595630"/>
              <a:gd name="connsiteX4" fmla="*/ 1497810 w 1497810"/>
              <a:gd name="connsiteY4" fmla="*/ 536067 h 595630"/>
              <a:gd name="connsiteX5" fmla="*/ 1438247 w 1497810"/>
              <a:gd name="connsiteY5" fmla="*/ 595630 h 595630"/>
              <a:gd name="connsiteX6" fmla="*/ 59563 w 1497810"/>
              <a:gd name="connsiteY6" fmla="*/ 595630 h 595630"/>
              <a:gd name="connsiteX7" fmla="*/ 0 w 1497810"/>
              <a:gd name="connsiteY7" fmla="*/ 536067 h 595630"/>
              <a:gd name="connsiteX8" fmla="*/ 0 w 1497810"/>
              <a:gd name="connsiteY8" fmla="*/ 59563 h 59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810" h="595630">
                <a:moveTo>
                  <a:pt x="0" y="59563"/>
                </a:moveTo>
                <a:cubicBezTo>
                  <a:pt x="0" y="26667"/>
                  <a:pt x="26667" y="0"/>
                  <a:pt x="59563" y="0"/>
                </a:cubicBezTo>
                <a:lnTo>
                  <a:pt x="1438247" y="0"/>
                </a:lnTo>
                <a:cubicBezTo>
                  <a:pt x="1471143" y="0"/>
                  <a:pt x="1497810" y="26667"/>
                  <a:pt x="1497810" y="59563"/>
                </a:cubicBezTo>
                <a:lnTo>
                  <a:pt x="1497810" y="536067"/>
                </a:lnTo>
                <a:cubicBezTo>
                  <a:pt x="1497810" y="568963"/>
                  <a:pt x="1471143" y="595630"/>
                  <a:pt x="1438247" y="595630"/>
                </a:cubicBezTo>
                <a:lnTo>
                  <a:pt x="59563" y="595630"/>
                </a:lnTo>
                <a:cubicBezTo>
                  <a:pt x="26667" y="595630"/>
                  <a:pt x="0" y="568963"/>
                  <a:pt x="0" y="536067"/>
                </a:cubicBezTo>
                <a:lnTo>
                  <a:pt x="0" y="59563"/>
                </a:lnTo>
                <a:close/>
              </a:path>
            </a:pathLst>
          </a:custGeom>
          <a:solidFill>
            <a:schemeClr val="accent5"/>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0310" tIns="59355" rIns="80310" bIns="59355" numCol="1" spcCol="1270" anchor="ctr" anchorCtr="0">
            <a:noAutofit/>
          </a:bodyPr>
          <a:lstStyle/>
          <a:p>
            <a:pPr lvl="0" algn="ctr" defTabSz="1466850">
              <a:lnSpc>
                <a:spcPct val="90000"/>
              </a:lnSpc>
              <a:spcBef>
                <a:spcPct val="0"/>
              </a:spcBef>
              <a:spcAft>
                <a:spcPct val="35000"/>
              </a:spcAft>
            </a:pPr>
            <a:endParaRPr lang="zh-CN" altLang="en-US" sz="3300" kern="1200"/>
          </a:p>
        </p:txBody>
      </p:sp>
      <p:sp>
        <p:nvSpPr>
          <p:cNvPr id="21" name="任意形状 20"/>
          <p:cNvSpPr/>
          <p:nvPr/>
        </p:nvSpPr>
        <p:spPr>
          <a:xfrm>
            <a:off x="6249684" y="2428170"/>
            <a:ext cx="2060461" cy="1699449"/>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a:noFill/>
          <a:ln>
            <a:solidFill>
              <a:schemeClr val="accent3"/>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133" tIns="89133" rIns="89133" bIns="386948" numCol="1" spcCol="1270" anchor="t" anchorCtr="0">
            <a:noAutofit/>
          </a:bodyPr>
          <a:lstStyle/>
          <a:p>
            <a:pPr marL="285750" lvl="1" indent="-285750" algn="l" defTabSz="1333500">
              <a:lnSpc>
                <a:spcPct val="90000"/>
              </a:lnSpc>
              <a:spcBef>
                <a:spcPct val="0"/>
              </a:spcBef>
              <a:spcAft>
                <a:spcPct val="15000"/>
              </a:spcAft>
              <a:buChar char="••"/>
            </a:pPr>
            <a:endParaRPr lang="zh-CN" altLang="en-US" sz="3000" kern="1200"/>
          </a:p>
          <a:p>
            <a:pPr marL="285750" lvl="1" indent="-285750" algn="l" defTabSz="1333500">
              <a:lnSpc>
                <a:spcPct val="90000"/>
              </a:lnSpc>
              <a:spcBef>
                <a:spcPct val="0"/>
              </a:spcBef>
              <a:spcAft>
                <a:spcPct val="15000"/>
              </a:spcAft>
              <a:buChar char="••"/>
            </a:pPr>
            <a:endParaRPr lang="zh-CN" altLang="en-US" sz="3000" kern="1200"/>
          </a:p>
        </p:txBody>
      </p:sp>
      <p:sp>
        <p:nvSpPr>
          <p:cNvPr id="25" name="形状 24"/>
          <p:cNvSpPr/>
          <p:nvPr/>
        </p:nvSpPr>
        <p:spPr>
          <a:xfrm>
            <a:off x="7432171" y="2921144"/>
            <a:ext cx="2141983" cy="2141983"/>
          </a:xfrm>
          <a:prstGeom prst="leftCircularArrow">
            <a:avLst>
              <a:gd name="adj1" fmla="val 2550"/>
              <a:gd name="adj2" fmla="val 309429"/>
              <a:gd name="adj3" fmla="val 2084940"/>
              <a:gd name="adj4" fmla="val 9024489"/>
              <a:gd name="adj5" fmla="val 2975"/>
            </a:avLst>
          </a:prstGeom>
          <a:solidFill>
            <a:schemeClr val="accent3"/>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29" name="任意形状 28"/>
          <p:cNvSpPr/>
          <p:nvPr/>
        </p:nvSpPr>
        <p:spPr>
          <a:xfrm>
            <a:off x="6707564" y="3763452"/>
            <a:ext cx="1831520" cy="728335"/>
          </a:xfrm>
          <a:custGeom>
            <a:avLst/>
            <a:gdLst>
              <a:gd name="connsiteX0" fmla="*/ 0 w 1497810"/>
              <a:gd name="connsiteY0" fmla="*/ 59563 h 595630"/>
              <a:gd name="connsiteX1" fmla="*/ 59563 w 1497810"/>
              <a:gd name="connsiteY1" fmla="*/ 0 h 595630"/>
              <a:gd name="connsiteX2" fmla="*/ 1438247 w 1497810"/>
              <a:gd name="connsiteY2" fmla="*/ 0 h 595630"/>
              <a:gd name="connsiteX3" fmla="*/ 1497810 w 1497810"/>
              <a:gd name="connsiteY3" fmla="*/ 59563 h 595630"/>
              <a:gd name="connsiteX4" fmla="*/ 1497810 w 1497810"/>
              <a:gd name="connsiteY4" fmla="*/ 536067 h 595630"/>
              <a:gd name="connsiteX5" fmla="*/ 1438247 w 1497810"/>
              <a:gd name="connsiteY5" fmla="*/ 595630 h 595630"/>
              <a:gd name="connsiteX6" fmla="*/ 59563 w 1497810"/>
              <a:gd name="connsiteY6" fmla="*/ 595630 h 595630"/>
              <a:gd name="connsiteX7" fmla="*/ 0 w 1497810"/>
              <a:gd name="connsiteY7" fmla="*/ 536067 h 595630"/>
              <a:gd name="connsiteX8" fmla="*/ 0 w 1497810"/>
              <a:gd name="connsiteY8" fmla="*/ 59563 h 59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810" h="595630">
                <a:moveTo>
                  <a:pt x="0" y="59563"/>
                </a:moveTo>
                <a:cubicBezTo>
                  <a:pt x="0" y="26667"/>
                  <a:pt x="26667" y="0"/>
                  <a:pt x="59563" y="0"/>
                </a:cubicBezTo>
                <a:lnTo>
                  <a:pt x="1438247" y="0"/>
                </a:lnTo>
                <a:cubicBezTo>
                  <a:pt x="1471143" y="0"/>
                  <a:pt x="1497810" y="26667"/>
                  <a:pt x="1497810" y="59563"/>
                </a:cubicBezTo>
                <a:lnTo>
                  <a:pt x="1497810" y="536067"/>
                </a:lnTo>
                <a:cubicBezTo>
                  <a:pt x="1497810" y="568963"/>
                  <a:pt x="1471143" y="595630"/>
                  <a:pt x="1438247" y="595630"/>
                </a:cubicBezTo>
                <a:lnTo>
                  <a:pt x="59563" y="595630"/>
                </a:lnTo>
                <a:cubicBezTo>
                  <a:pt x="26667" y="595630"/>
                  <a:pt x="0" y="568963"/>
                  <a:pt x="0" y="536067"/>
                </a:cubicBezTo>
                <a:lnTo>
                  <a:pt x="0" y="59563"/>
                </a:lnTo>
                <a:close/>
              </a:path>
            </a:pathLst>
          </a:custGeom>
          <a:solidFill>
            <a:schemeClr val="accent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0310" tIns="59355" rIns="80310" bIns="59355" numCol="1" spcCol="1270" anchor="ctr" anchorCtr="0">
            <a:noAutofit/>
          </a:bodyPr>
          <a:lstStyle/>
          <a:p>
            <a:pPr lvl="0" algn="ctr" defTabSz="1466850">
              <a:lnSpc>
                <a:spcPct val="90000"/>
              </a:lnSpc>
              <a:spcBef>
                <a:spcPct val="0"/>
              </a:spcBef>
              <a:spcAft>
                <a:spcPct val="35000"/>
              </a:spcAft>
            </a:pPr>
            <a:endParaRPr lang="zh-CN" altLang="en-US" sz="3300" kern="1200"/>
          </a:p>
        </p:txBody>
      </p:sp>
      <p:sp>
        <p:nvSpPr>
          <p:cNvPr id="30" name="任意形状 29"/>
          <p:cNvSpPr/>
          <p:nvPr/>
        </p:nvSpPr>
        <p:spPr>
          <a:xfrm>
            <a:off x="8799205" y="2428170"/>
            <a:ext cx="2060461" cy="1699449"/>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a:ln>
            <a:solidFill>
              <a:schemeClr val="accent4"/>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133" tIns="386948" rIns="89133" bIns="89133" numCol="1" spcCol="1270" anchor="t" anchorCtr="0">
            <a:noAutofit/>
          </a:bodyPr>
          <a:lstStyle/>
          <a:p>
            <a:pPr marL="285750" lvl="1" indent="-285750" algn="l" defTabSz="1333500">
              <a:lnSpc>
                <a:spcPct val="90000"/>
              </a:lnSpc>
              <a:spcBef>
                <a:spcPct val="0"/>
              </a:spcBef>
              <a:spcAft>
                <a:spcPct val="15000"/>
              </a:spcAft>
              <a:buChar char="••"/>
            </a:pPr>
            <a:endParaRPr lang="zh-CN" altLang="en-US" sz="3000" kern="1200"/>
          </a:p>
          <a:p>
            <a:pPr marL="285750" lvl="1" indent="-285750" algn="l" defTabSz="1333500">
              <a:lnSpc>
                <a:spcPct val="90000"/>
              </a:lnSpc>
              <a:spcBef>
                <a:spcPct val="0"/>
              </a:spcBef>
              <a:spcAft>
                <a:spcPct val="15000"/>
              </a:spcAft>
              <a:buChar char="••"/>
            </a:pPr>
            <a:endParaRPr lang="zh-CN" altLang="en-US" sz="3000" kern="1200"/>
          </a:p>
        </p:txBody>
      </p:sp>
      <p:sp>
        <p:nvSpPr>
          <p:cNvPr id="31" name="任意形状 30"/>
          <p:cNvSpPr/>
          <p:nvPr/>
        </p:nvSpPr>
        <p:spPr>
          <a:xfrm>
            <a:off x="9257084" y="2064002"/>
            <a:ext cx="1831520" cy="728335"/>
          </a:xfrm>
          <a:custGeom>
            <a:avLst/>
            <a:gdLst>
              <a:gd name="connsiteX0" fmla="*/ 0 w 1497810"/>
              <a:gd name="connsiteY0" fmla="*/ 59563 h 595630"/>
              <a:gd name="connsiteX1" fmla="*/ 59563 w 1497810"/>
              <a:gd name="connsiteY1" fmla="*/ 0 h 595630"/>
              <a:gd name="connsiteX2" fmla="*/ 1438247 w 1497810"/>
              <a:gd name="connsiteY2" fmla="*/ 0 h 595630"/>
              <a:gd name="connsiteX3" fmla="*/ 1497810 w 1497810"/>
              <a:gd name="connsiteY3" fmla="*/ 59563 h 595630"/>
              <a:gd name="connsiteX4" fmla="*/ 1497810 w 1497810"/>
              <a:gd name="connsiteY4" fmla="*/ 536067 h 595630"/>
              <a:gd name="connsiteX5" fmla="*/ 1438247 w 1497810"/>
              <a:gd name="connsiteY5" fmla="*/ 595630 h 595630"/>
              <a:gd name="connsiteX6" fmla="*/ 59563 w 1497810"/>
              <a:gd name="connsiteY6" fmla="*/ 595630 h 595630"/>
              <a:gd name="connsiteX7" fmla="*/ 0 w 1497810"/>
              <a:gd name="connsiteY7" fmla="*/ 536067 h 595630"/>
              <a:gd name="connsiteX8" fmla="*/ 0 w 1497810"/>
              <a:gd name="connsiteY8" fmla="*/ 59563 h 59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810" h="595630">
                <a:moveTo>
                  <a:pt x="0" y="59563"/>
                </a:moveTo>
                <a:cubicBezTo>
                  <a:pt x="0" y="26667"/>
                  <a:pt x="26667" y="0"/>
                  <a:pt x="59563" y="0"/>
                </a:cubicBezTo>
                <a:lnTo>
                  <a:pt x="1438247" y="0"/>
                </a:lnTo>
                <a:cubicBezTo>
                  <a:pt x="1471143" y="0"/>
                  <a:pt x="1497810" y="26667"/>
                  <a:pt x="1497810" y="59563"/>
                </a:cubicBezTo>
                <a:lnTo>
                  <a:pt x="1497810" y="536067"/>
                </a:lnTo>
                <a:cubicBezTo>
                  <a:pt x="1497810" y="568963"/>
                  <a:pt x="1471143" y="595630"/>
                  <a:pt x="1438247" y="595630"/>
                </a:cubicBezTo>
                <a:lnTo>
                  <a:pt x="59563" y="595630"/>
                </a:lnTo>
                <a:cubicBezTo>
                  <a:pt x="26667" y="595630"/>
                  <a:pt x="0" y="568963"/>
                  <a:pt x="0" y="536067"/>
                </a:cubicBezTo>
                <a:lnTo>
                  <a:pt x="0" y="59563"/>
                </a:lnTo>
                <a:close/>
              </a:path>
            </a:pathLst>
          </a:custGeom>
          <a:solidFill>
            <a:schemeClr val="accent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0310" tIns="59355" rIns="80310" bIns="59355" numCol="1" spcCol="1270" anchor="ctr" anchorCtr="0">
            <a:noAutofit/>
          </a:bodyPr>
          <a:lstStyle/>
          <a:p>
            <a:pPr lvl="0" algn="ctr" defTabSz="1466850">
              <a:lnSpc>
                <a:spcPct val="90000"/>
              </a:lnSpc>
              <a:spcBef>
                <a:spcPct val="0"/>
              </a:spcBef>
              <a:spcAft>
                <a:spcPct val="35000"/>
              </a:spcAft>
            </a:pPr>
            <a:endParaRPr lang="zh-CN" altLang="en-US" sz="3300" kern="1200"/>
          </a:p>
        </p:txBody>
      </p:sp>
      <p:sp>
        <p:nvSpPr>
          <p:cNvPr id="32" name="文本框 8"/>
          <p:cNvSpPr txBox="1"/>
          <p:nvPr/>
        </p:nvSpPr>
        <p:spPr>
          <a:xfrm>
            <a:off x="1327357" y="2625127"/>
            <a:ext cx="1719944" cy="97501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900" dirty="0">
                <a:solidFill>
                  <a:schemeClr val="tx1">
                    <a:lumMod val="65000"/>
                    <a:lumOff val="35000"/>
                  </a:schemeClr>
                </a:solidFill>
                <a:latin typeface="微软雅黑" charset="0"/>
                <a:ea typeface="微软雅黑" charset="0"/>
              </a:rPr>
              <a:t>统计第</a:t>
            </a:r>
            <a:r>
              <a:rPr lang="en-US" altLang="zh-CN" sz="900" dirty="0" err="1">
                <a:solidFill>
                  <a:schemeClr val="tx1">
                    <a:lumMod val="65000"/>
                    <a:lumOff val="35000"/>
                  </a:schemeClr>
                </a:solidFill>
                <a:latin typeface="微软雅黑" charset="0"/>
                <a:ea typeface="微软雅黑" charset="0"/>
              </a:rPr>
              <a:t>i</a:t>
            </a:r>
            <a:r>
              <a:rPr lang="zh-CN" altLang="en-US" sz="900" dirty="0">
                <a:solidFill>
                  <a:schemeClr val="tx1">
                    <a:lumMod val="65000"/>
                    <a:lumOff val="35000"/>
                  </a:schemeClr>
                </a:solidFill>
                <a:latin typeface="微软雅黑" charset="0"/>
                <a:ea typeface="微软雅黑" charset="0"/>
              </a:rPr>
              <a:t>行方块数，如果满了就得分，满一行</a:t>
            </a:r>
            <a:r>
              <a:rPr lang="en-US" altLang="zh-CN" sz="900" dirty="0">
                <a:solidFill>
                  <a:schemeClr val="tx1">
                    <a:lumMod val="65000"/>
                    <a:lumOff val="35000"/>
                  </a:schemeClr>
                </a:solidFill>
                <a:latin typeface="微软雅黑" charset="0"/>
                <a:ea typeface="微软雅黑" charset="0"/>
              </a:rPr>
              <a:t>+1000</a:t>
            </a:r>
            <a:r>
              <a:rPr lang="zh-CN" altLang="en-US" sz="900" dirty="0">
                <a:solidFill>
                  <a:schemeClr val="tx1">
                    <a:lumMod val="65000"/>
                    <a:lumOff val="35000"/>
                  </a:schemeClr>
                </a:solidFill>
                <a:latin typeface="微软雅黑" charset="0"/>
                <a:ea typeface="微软雅黑" charset="0"/>
              </a:rPr>
              <a:t>，并将光标跳转至得分处</a:t>
            </a:r>
            <a:r>
              <a:rPr lang="en-US" altLang="zh-CN" sz="900" dirty="0" err="1">
                <a:solidFill>
                  <a:schemeClr val="tx1">
                    <a:lumMod val="65000"/>
                    <a:lumOff val="35000"/>
                  </a:schemeClr>
                </a:solidFill>
                <a:latin typeface="微软雅黑" charset="0"/>
                <a:ea typeface="微软雅黑" charset="0"/>
              </a:rPr>
              <a:t>printf</a:t>
            </a:r>
            <a:r>
              <a:rPr lang="zh-CN" altLang="en-US" sz="900" dirty="0">
                <a:solidFill>
                  <a:schemeClr val="tx1">
                    <a:lumMod val="65000"/>
                    <a:lumOff val="35000"/>
                  </a:schemeClr>
                </a:solidFill>
                <a:latin typeface="微软雅黑" charset="0"/>
                <a:ea typeface="微软雅黑" charset="0"/>
              </a:rPr>
              <a:t>当前分数；如果该行没有方块，无需判断其上面的层次，跳出循环。</a:t>
            </a:r>
          </a:p>
        </p:txBody>
      </p:sp>
      <p:sp>
        <p:nvSpPr>
          <p:cNvPr id="33" name="矩形 32"/>
          <p:cNvSpPr/>
          <p:nvPr/>
        </p:nvSpPr>
        <p:spPr>
          <a:xfrm>
            <a:off x="1617915" y="3952166"/>
            <a:ext cx="1719944" cy="344390"/>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统计该行方块</a:t>
            </a:r>
            <a:endParaRPr lang="en-US" altLang="zh-CN" sz="1400" b="1" dirty="0">
              <a:solidFill>
                <a:schemeClr val="bg1"/>
              </a:solidFill>
              <a:ea typeface="微软雅黑" charset="0"/>
            </a:endParaRPr>
          </a:p>
        </p:txBody>
      </p:sp>
      <p:sp>
        <p:nvSpPr>
          <p:cNvPr id="34" name="文本框 8"/>
          <p:cNvSpPr txBox="1"/>
          <p:nvPr/>
        </p:nvSpPr>
        <p:spPr>
          <a:xfrm>
            <a:off x="6475637" y="2625127"/>
            <a:ext cx="1834507" cy="11550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900" dirty="0">
                <a:solidFill>
                  <a:schemeClr val="tx1">
                    <a:lumMod val="65000"/>
                    <a:lumOff val="35000"/>
                  </a:schemeClr>
                </a:solidFill>
                <a:latin typeface="微软雅黑" charset="0"/>
                <a:ea typeface="微软雅黑" charset="0"/>
              </a:rPr>
              <a:t>当一行满并被消除后，统计上面一行方块数量，将上一层方块标识移到这一行并且移动对应颜色编号，如果上一行移下来是</a:t>
            </a:r>
            <a:r>
              <a:rPr lang="en-US" altLang="zh-CN" sz="900" dirty="0">
                <a:solidFill>
                  <a:schemeClr val="tx1">
                    <a:lumMod val="65000"/>
                    <a:lumOff val="35000"/>
                  </a:schemeClr>
                </a:solidFill>
                <a:latin typeface="微软雅黑" charset="0"/>
                <a:ea typeface="微软雅黑" charset="0"/>
              </a:rPr>
              <a:t>1</a:t>
            </a:r>
            <a:r>
              <a:rPr lang="zh-CN" altLang="en-US" sz="900" dirty="0">
                <a:solidFill>
                  <a:schemeClr val="tx1">
                    <a:lumMod val="65000"/>
                    <a:lumOff val="35000"/>
                  </a:schemeClr>
                </a:solidFill>
                <a:latin typeface="微软雅黑" charset="0"/>
                <a:ea typeface="微软雅黑" charset="0"/>
              </a:rPr>
              <a:t>（即方块），</a:t>
            </a:r>
            <a:r>
              <a:rPr lang="en-US" altLang="zh-CN" sz="900" dirty="0" err="1">
                <a:solidFill>
                  <a:schemeClr val="tx1">
                    <a:lumMod val="65000"/>
                    <a:lumOff val="35000"/>
                  </a:schemeClr>
                </a:solidFill>
                <a:latin typeface="微软雅黑" charset="0"/>
                <a:ea typeface="微软雅黑" charset="0"/>
              </a:rPr>
              <a:t>printf</a:t>
            </a:r>
            <a:r>
              <a:rPr lang="en-US" altLang="zh-CN" sz="900" dirty="0">
                <a:solidFill>
                  <a:schemeClr val="tx1">
                    <a:lumMod val="65000"/>
                    <a:lumOff val="35000"/>
                  </a:schemeClr>
                </a:solidFill>
                <a:latin typeface="微软雅黑" charset="0"/>
                <a:ea typeface="微软雅黑" charset="0"/>
              </a:rPr>
              <a:t>(“</a:t>
            </a:r>
            <a:r>
              <a:rPr lang="zh-CN" altLang="en-US" sz="900" dirty="0">
                <a:solidFill>
                  <a:schemeClr val="tx1">
                    <a:lumMod val="65000"/>
                    <a:lumOff val="35000"/>
                  </a:schemeClr>
                </a:solidFill>
                <a:latin typeface="微软雅黑" charset="0"/>
                <a:ea typeface="微软雅黑" charset="0"/>
              </a:rPr>
              <a:t>■</a:t>
            </a:r>
            <a:r>
              <a:rPr lang="en-US" altLang="zh-CN" sz="900" dirty="0">
                <a:solidFill>
                  <a:schemeClr val="tx1">
                    <a:lumMod val="65000"/>
                    <a:lumOff val="35000"/>
                  </a:schemeClr>
                </a:solidFill>
                <a:latin typeface="微软雅黑" charset="0"/>
                <a:ea typeface="微软雅黑" charset="0"/>
              </a:rPr>
              <a:t>”)</a:t>
            </a:r>
            <a:r>
              <a:rPr lang="zh-CN" altLang="en-US" sz="900" dirty="0">
                <a:solidFill>
                  <a:schemeClr val="tx1">
                    <a:lumMod val="65000"/>
                    <a:lumOff val="35000"/>
                  </a:schemeClr>
                </a:solidFill>
                <a:latin typeface="微软雅黑" charset="0"/>
                <a:ea typeface="微软雅黑" charset="0"/>
              </a:rPr>
              <a:t>；是</a:t>
            </a:r>
            <a:r>
              <a:rPr lang="en-US" altLang="zh-CN" sz="900" dirty="0">
                <a:solidFill>
                  <a:schemeClr val="tx1">
                    <a:lumMod val="65000"/>
                    <a:lumOff val="35000"/>
                  </a:schemeClr>
                </a:solidFill>
                <a:latin typeface="微软雅黑" charset="0"/>
                <a:ea typeface="微软雅黑" charset="0"/>
              </a:rPr>
              <a:t>0</a:t>
            </a:r>
            <a:r>
              <a:rPr lang="zh-CN" altLang="en-US" sz="900" dirty="0">
                <a:solidFill>
                  <a:schemeClr val="tx1">
                    <a:lumMod val="65000"/>
                    <a:lumOff val="35000"/>
                  </a:schemeClr>
                </a:solidFill>
                <a:latin typeface="微软雅黑" charset="0"/>
                <a:ea typeface="微软雅黑" charset="0"/>
              </a:rPr>
              <a:t>，</a:t>
            </a:r>
            <a:r>
              <a:rPr lang="en-US" altLang="zh-CN" sz="900" dirty="0" err="1">
                <a:solidFill>
                  <a:schemeClr val="tx1">
                    <a:lumMod val="65000"/>
                    <a:lumOff val="35000"/>
                  </a:schemeClr>
                </a:solidFill>
                <a:latin typeface="微软雅黑" charset="0"/>
                <a:ea typeface="微软雅黑" charset="0"/>
              </a:rPr>
              <a:t>printf</a:t>
            </a:r>
            <a:r>
              <a:rPr lang="en-US" altLang="zh-CN" sz="900" dirty="0">
                <a:solidFill>
                  <a:schemeClr val="tx1">
                    <a:lumMod val="65000"/>
                    <a:lumOff val="35000"/>
                  </a:schemeClr>
                </a:solidFill>
                <a:latin typeface="微软雅黑" charset="0"/>
                <a:ea typeface="微软雅黑" charset="0"/>
              </a:rPr>
              <a:t>(“  ”)</a:t>
            </a:r>
            <a:endParaRPr lang="zh-CN" altLang="en-US" sz="900" dirty="0">
              <a:solidFill>
                <a:schemeClr val="tx1">
                  <a:lumMod val="65000"/>
                  <a:lumOff val="35000"/>
                </a:schemeClr>
              </a:solidFill>
              <a:latin typeface="微软雅黑" charset="0"/>
              <a:ea typeface="微软雅黑" charset="0"/>
            </a:endParaRPr>
          </a:p>
        </p:txBody>
      </p:sp>
      <p:sp>
        <p:nvSpPr>
          <p:cNvPr id="35" name="矩形 34"/>
          <p:cNvSpPr/>
          <p:nvPr/>
        </p:nvSpPr>
        <p:spPr>
          <a:xfrm>
            <a:off x="6766196" y="3952166"/>
            <a:ext cx="1719944" cy="341568"/>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挪方块</a:t>
            </a:r>
            <a:endParaRPr lang="en-US" altLang="zh-CN" sz="1400" b="1" dirty="0">
              <a:solidFill>
                <a:schemeClr val="bg1"/>
              </a:solidFill>
              <a:ea typeface="微软雅黑" charset="0"/>
            </a:endParaRPr>
          </a:p>
        </p:txBody>
      </p:sp>
      <p:sp>
        <p:nvSpPr>
          <p:cNvPr id="36" name="文本框 8"/>
          <p:cNvSpPr txBox="1"/>
          <p:nvPr/>
        </p:nvSpPr>
        <p:spPr>
          <a:xfrm>
            <a:off x="3918539" y="2928450"/>
            <a:ext cx="1719944" cy="61491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900" dirty="0">
                <a:solidFill>
                  <a:schemeClr val="tx1">
                    <a:lumMod val="65000"/>
                    <a:lumOff val="35000"/>
                  </a:schemeClr>
                </a:solidFill>
                <a:latin typeface="微软雅黑" charset="0"/>
                <a:ea typeface="微软雅黑" charset="0"/>
              </a:rPr>
              <a:t>检测到满行后会清除得分方块的信息，标记为</a:t>
            </a:r>
            <a:r>
              <a:rPr lang="en-US" altLang="zh-CN" sz="900" dirty="0">
                <a:solidFill>
                  <a:schemeClr val="tx1">
                    <a:lumMod val="65000"/>
                    <a:lumOff val="35000"/>
                  </a:schemeClr>
                </a:solidFill>
                <a:latin typeface="微软雅黑" charset="0"/>
                <a:ea typeface="微软雅黑" charset="0"/>
              </a:rPr>
              <a:t>0</a:t>
            </a:r>
            <a:r>
              <a:rPr lang="zh-CN" altLang="en-US" sz="900" dirty="0">
                <a:solidFill>
                  <a:schemeClr val="tx1">
                    <a:lumMod val="65000"/>
                    <a:lumOff val="35000"/>
                  </a:schemeClr>
                </a:solidFill>
                <a:latin typeface="微软雅黑" charset="0"/>
                <a:ea typeface="微软雅黑" charset="0"/>
              </a:rPr>
              <a:t>（即无方块），</a:t>
            </a:r>
            <a:r>
              <a:rPr lang="en-US" altLang="zh-CN" sz="900" dirty="0" err="1">
                <a:solidFill>
                  <a:schemeClr val="tx1">
                    <a:lumMod val="65000"/>
                    <a:lumOff val="35000"/>
                  </a:schemeClr>
                </a:solidFill>
                <a:latin typeface="微软雅黑" charset="0"/>
                <a:ea typeface="微软雅黑" charset="0"/>
              </a:rPr>
              <a:t>printf</a:t>
            </a:r>
            <a:r>
              <a:rPr lang="zh-CN" altLang="en-US" sz="900" dirty="0">
                <a:solidFill>
                  <a:schemeClr val="tx1">
                    <a:lumMod val="65000"/>
                    <a:lumOff val="35000"/>
                  </a:schemeClr>
                </a:solidFill>
                <a:latin typeface="微软雅黑" charset="0"/>
                <a:ea typeface="微软雅黑" charset="0"/>
              </a:rPr>
              <a:t>空格覆盖。</a:t>
            </a:r>
          </a:p>
        </p:txBody>
      </p:sp>
      <p:sp>
        <p:nvSpPr>
          <p:cNvPr id="37" name="矩形 36"/>
          <p:cNvSpPr/>
          <p:nvPr/>
        </p:nvSpPr>
        <p:spPr>
          <a:xfrm>
            <a:off x="4213831" y="2214521"/>
            <a:ext cx="1719944" cy="341568"/>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消除满行方块</a:t>
            </a:r>
            <a:endParaRPr lang="en-US" altLang="zh-CN" sz="1400" b="1" dirty="0">
              <a:solidFill>
                <a:schemeClr val="bg1"/>
              </a:solidFill>
              <a:ea typeface="微软雅黑" charset="0"/>
            </a:endParaRPr>
          </a:p>
        </p:txBody>
      </p:sp>
      <p:sp>
        <p:nvSpPr>
          <p:cNvPr id="38" name="文本框 8"/>
          <p:cNvSpPr txBox="1"/>
          <p:nvPr/>
        </p:nvSpPr>
        <p:spPr>
          <a:xfrm>
            <a:off x="9026323" y="2928450"/>
            <a:ext cx="1719944" cy="4348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900" dirty="0">
                <a:solidFill>
                  <a:schemeClr val="tx1">
                    <a:lumMod val="65000"/>
                    <a:lumOff val="35000"/>
                  </a:schemeClr>
                </a:solidFill>
                <a:latin typeface="微软雅黑" charset="0"/>
                <a:ea typeface="微软雅黑" charset="0"/>
              </a:rPr>
              <a:t>返回</a:t>
            </a:r>
            <a:r>
              <a:rPr lang="en-US" altLang="zh-CN" sz="900" dirty="0">
                <a:solidFill>
                  <a:schemeClr val="tx1">
                    <a:lumMod val="65000"/>
                    <a:lumOff val="35000"/>
                  </a:schemeClr>
                </a:solidFill>
                <a:latin typeface="微软雅黑" charset="0"/>
                <a:ea typeface="微软雅黑" charset="0"/>
              </a:rPr>
              <a:t>1</a:t>
            </a:r>
            <a:r>
              <a:rPr lang="zh-CN" altLang="en-US" sz="900" dirty="0">
                <a:solidFill>
                  <a:schemeClr val="tx1">
                    <a:lumMod val="65000"/>
                    <a:lumOff val="35000"/>
                  </a:schemeClr>
                </a:solidFill>
                <a:latin typeface="微软雅黑" charset="0"/>
                <a:ea typeface="微软雅黑" charset="0"/>
              </a:rPr>
              <a:t>，表示还需要调用此函数进行判断。</a:t>
            </a:r>
          </a:p>
        </p:txBody>
      </p:sp>
      <p:sp>
        <p:nvSpPr>
          <p:cNvPr id="39" name="矩形 38"/>
          <p:cNvSpPr/>
          <p:nvPr/>
        </p:nvSpPr>
        <p:spPr>
          <a:xfrm>
            <a:off x="9321615" y="2214521"/>
            <a:ext cx="1719944" cy="341568"/>
          </a:xfrm>
          <a:prstGeom prst="rect">
            <a:avLst/>
          </a:prstGeom>
        </p:spPr>
        <p:txBody>
          <a:bodyPr wrap="square">
            <a:spAutoFit/>
          </a:bodyPr>
          <a:lstStyle/>
          <a:p>
            <a:pPr algn="ctr" defTabSz="609585">
              <a:lnSpc>
                <a:spcPct val="130000"/>
              </a:lnSpc>
            </a:pPr>
            <a:r>
              <a:rPr lang="en-US" altLang="zh-CN" sz="1400" b="1" dirty="0">
                <a:solidFill>
                  <a:schemeClr val="bg1"/>
                </a:solidFill>
                <a:ea typeface="微软雅黑" charset="0"/>
              </a:rPr>
              <a:t>return 1</a:t>
            </a:r>
          </a:p>
        </p:txBody>
      </p:sp>
      <p:pic>
        <p:nvPicPr>
          <p:cNvPr id="4" name="图片 3">
            <a:extLst>
              <a:ext uri="{FF2B5EF4-FFF2-40B4-BE49-F238E27FC236}">
                <a16:creationId xmlns:a16="http://schemas.microsoft.com/office/drawing/2014/main" id="{AC2EEFDB-D31F-45C7-B36F-5AD2D753340D}"/>
              </a:ext>
            </a:extLst>
          </p:cNvPr>
          <p:cNvPicPr>
            <a:picLocks noChangeAspect="1"/>
          </p:cNvPicPr>
          <p:nvPr/>
        </p:nvPicPr>
        <p:blipFill>
          <a:blip r:embed="rId2"/>
          <a:stretch>
            <a:fillRect/>
          </a:stretch>
        </p:blipFill>
        <p:spPr>
          <a:xfrm>
            <a:off x="2205653" y="1462869"/>
            <a:ext cx="7780694" cy="3932261"/>
          </a:xfrm>
          <a:prstGeom prst="rect">
            <a:avLst/>
          </a:prstGeom>
        </p:spPr>
      </p:pic>
      <p:pic>
        <p:nvPicPr>
          <p:cNvPr id="6" name="图片 5">
            <a:extLst>
              <a:ext uri="{FF2B5EF4-FFF2-40B4-BE49-F238E27FC236}">
                <a16:creationId xmlns:a16="http://schemas.microsoft.com/office/drawing/2014/main" id="{4CDD0D46-C0EC-421E-A35C-CFBD6565EB50}"/>
              </a:ext>
            </a:extLst>
          </p:cNvPr>
          <p:cNvPicPr>
            <a:picLocks noChangeAspect="1"/>
          </p:cNvPicPr>
          <p:nvPr/>
        </p:nvPicPr>
        <p:blipFill>
          <a:blip r:embed="rId3"/>
          <a:stretch>
            <a:fillRect/>
          </a:stretch>
        </p:blipFill>
        <p:spPr>
          <a:xfrm>
            <a:off x="1607431" y="1409525"/>
            <a:ext cx="8977138" cy="4038950"/>
          </a:xfrm>
          <a:prstGeom prst="rect">
            <a:avLst/>
          </a:prstGeom>
        </p:spPr>
      </p:pic>
      <p:pic>
        <p:nvPicPr>
          <p:cNvPr id="9" name="图片 8">
            <a:extLst>
              <a:ext uri="{FF2B5EF4-FFF2-40B4-BE49-F238E27FC236}">
                <a16:creationId xmlns:a16="http://schemas.microsoft.com/office/drawing/2014/main" id="{699CFDE2-A3FA-4412-8763-FAE6F228B426}"/>
              </a:ext>
            </a:extLst>
          </p:cNvPr>
          <p:cNvPicPr>
            <a:picLocks noChangeAspect="1"/>
          </p:cNvPicPr>
          <p:nvPr/>
        </p:nvPicPr>
        <p:blipFill>
          <a:blip r:embed="rId4"/>
          <a:stretch>
            <a:fillRect/>
          </a:stretch>
        </p:blipFill>
        <p:spPr>
          <a:xfrm>
            <a:off x="2251377" y="3196570"/>
            <a:ext cx="7689246" cy="464860"/>
          </a:xfrm>
          <a:prstGeom prst="rect">
            <a:avLst/>
          </a:prstGeom>
        </p:spPr>
      </p:pic>
    </p:spTree>
    <p:extLst>
      <p:ext uri="{BB962C8B-B14F-4D97-AF65-F5344CB8AC3E}">
        <p14:creationId xmlns:p14="http://schemas.microsoft.com/office/powerpoint/2010/main" val="154141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4"/>
                                        </p:tgtEl>
                                      </p:cBhvr>
                                    </p:animEffect>
                                    <p:anim calcmode="lin" valueType="num">
                                      <p:cBhvr>
                                        <p:cTn id="14" dur="1000"/>
                                        <p:tgtEl>
                                          <p:spTgt spid="4"/>
                                        </p:tgtEl>
                                        <p:attrNameLst>
                                          <p:attrName>ppt_x</p:attrName>
                                        </p:attrNameLst>
                                      </p:cBhvr>
                                      <p:tavLst>
                                        <p:tav tm="0">
                                          <p:val>
                                            <p:strVal val="ppt_x"/>
                                          </p:val>
                                        </p:tav>
                                        <p:tav tm="100000">
                                          <p:val>
                                            <p:strVal val="ppt_x"/>
                                          </p:val>
                                        </p:tav>
                                      </p:tavLst>
                                    </p:anim>
                                    <p:anim calcmode="lin" valueType="num">
                                      <p:cBhvr>
                                        <p:cTn id="15" dur="1000"/>
                                        <p:tgtEl>
                                          <p:spTgt spid="4"/>
                                        </p:tgtEl>
                                        <p:attrNameLst>
                                          <p:attrName>ppt_y</p:attrName>
                                        </p:attrNameLst>
                                      </p:cBhvr>
                                      <p:tavLst>
                                        <p:tav tm="0">
                                          <p:val>
                                            <p:strVal val="ppt_y"/>
                                          </p:val>
                                        </p:tav>
                                        <p:tav tm="100000">
                                          <p:val>
                                            <p:strVal val="ppt_y+.1"/>
                                          </p:val>
                                        </p:tav>
                                      </p:tavLst>
                                    </p:anim>
                                    <p:set>
                                      <p:cBhvr>
                                        <p:cTn id="16" dur="1" fill="hold">
                                          <p:stCondLst>
                                            <p:cond delay="9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1000"/>
                                        <p:tgtEl>
                                          <p:spTgt spid="6"/>
                                        </p:tgtEl>
                                      </p:cBhvr>
                                    </p:animEffect>
                                    <p:anim calcmode="lin" valueType="num">
                                      <p:cBhvr>
                                        <p:cTn id="28" dur="1000"/>
                                        <p:tgtEl>
                                          <p:spTgt spid="6"/>
                                        </p:tgtEl>
                                        <p:attrNameLst>
                                          <p:attrName>ppt_x</p:attrName>
                                        </p:attrNameLst>
                                      </p:cBhvr>
                                      <p:tavLst>
                                        <p:tav tm="0">
                                          <p:val>
                                            <p:strVal val="ppt_x"/>
                                          </p:val>
                                        </p:tav>
                                        <p:tav tm="100000">
                                          <p:val>
                                            <p:strVal val="ppt_x"/>
                                          </p:val>
                                        </p:tav>
                                      </p:tavLst>
                                    </p:anim>
                                    <p:anim calcmode="lin" valueType="num">
                                      <p:cBhvr>
                                        <p:cTn id="29" dur="1000"/>
                                        <p:tgtEl>
                                          <p:spTgt spid="6"/>
                                        </p:tgtEl>
                                        <p:attrNameLst>
                                          <p:attrName>ppt_y</p:attrName>
                                        </p:attrNameLst>
                                      </p:cBhvr>
                                      <p:tavLst>
                                        <p:tav tm="0">
                                          <p:val>
                                            <p:strVal val="ppt_y"/>
                                          </p:val>
                                        </p:tav>
                                        <p:tav tm="100000">
                                          <p:val>
                                            <p:strVal val="ppt_y+.1"/>
                                          </p:val>
                                        </p:tav>
                                      </p:tavLst>
                                    </p:anim>
                                    <p:set>
                                      <p:cBhvr>
                                        <p:cTn id="30" dur="1" fill="hold">
                                          <p:stCondLst>
                                            <p:cond delay="9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1082" t="5949" r="14425" b="19558"/>
          <a:stretch/>
        </p:blipFill>
        <p:spPr>
          <a:xfrm rot="16200000" flipH="1">
            <a:off x="6153873" y="843092"/>
            <a:ext cx="6491681" cy="5170511"/>
          </a:xfrm>
          <a:prstGeom prst="flowChartManualInpu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8"/>
          <p:cNvSpPr txBox="1"/>
          <p:nvPr/>
        </p:nvSpPr>
        <p:spPr>
          <a:xfrm>
            <a:off x="439732" y="2599794"/>
            <a:ext cx="4339097" cy="196605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400" b="1" dirty="0">
                <a:solidFill>
                  <a:schemeClr val="tx1">
                    <a:lumMod val="75000"/>
                    <a:lumOff val="25000"/>
                  </a:schemeClr>
                </a:solidFill>
                <a:latin typeface="微软雅黑" charset="0"/>
                <a:ea typeface="微软雅黑" charset="0"/>
              </a:rPr>
              <a:t>顶层有方块存在即游戏结束，</a:t>
            </a:r>
            <a:endParaRPr lang="en-US" altLang="zh-CN" sz="2400" b="1" dirty="0">
              <a:solidFill>
                <a:schemeClr val="tx1">
                  <a:lumMod val="75000"/>
                  <a:lumOff val="25000"/>
                </a:schemeClr>
              </a:solidFill>
              <a:latin typeface="微软雅黑" charset="0"/>
              <a:ea typeface="微软雅黑" charset="0"/>
            </a:endParaRPr>
          </a:p>
          <a:p>
            <a:pPr>
              <a:lnSpc>
                <a:spcPct val="130000"/>
              </a:lnSpc>
            </a:pPr>
            <a:r>
              <a:rPr lang="zh-CN" altLang="en-US" sz="2400" b="1" dirty="0">
                <a:solidFill>
                  <a:schemeClr val="tx1">
                    <a:lumMod val="75000"/>
                    <a:lumOff val="25000"/>
                  </a:schemeClr>
                </a:solidFill>
                <a:latin typeface="微软雅黑" charset="0"/>
                <a:ea typeface="微软雅黑" charset="0"/>
              </a:rPr>
              <a:t>清屏，</a:t>
            </a:r>
            <a:endParaRPr lang="en-US" altLang="zh-CN" sz="2400" b="1" dirty="0">
              <a:solidFill>
                <a:schemeClr val="tx1">
                  <a:lumMod val="75000"/>
                  <a:lumOff val="25000"/>
                </a:schemeClr>
              </a:solidFill>
              <a:latin typeface="微软雅黑" charset="0"/>
              <a:ea typeface="微软雅黑" charset="0"/>
            </a:endParaRPr>
          </a:p>
          <a:p>
            <a:pPr>
              <a:lnSpc>
                <a:spcPct val="130000"/>
              </a:lnSpc>
            </a:pPr>
            <a:r>
              <a:rPr lang="zh-CN" altLang="en-US" sz="2400" b="1" dirty="0">
                <a:solidFill>
                  <a:schemeClr val="tx1">
                    <a:lumMod val="75000"/>
                    <a:lumOff val="25000"/>
                  </a:schemeClr>
                </a:solidFill>
                <a:latin typeface="微软雅黑" charset="0"/>
                <a:ea typeface="微软雅黑" charset="0"/>
              </a:rPr>
              <a:t>更新最高分，</a:t>
            </a:r>
            <a:endParaRPr lang="en-US" altLang="zh-CN" sz="2400" b="1" dirty="0">
              <a:solidFill>
                <a:schemeClr val="tx1">
                  <a:lumMod val="75000"/>
                  <a:lumOff val="25000"/>
                </a:schemeClr>
              </a:solidFill>
              <a:latin typeface="微软雅黑" charset="0"/>
              <a:ea typeface="微软雅黑" charset="0"/>
            </a:endParaRPr>
          </a:p>
          <a:p>
            <a:pPr>
              <a:lnSpc>
                <a:spcPct val="130000"/>
              </a:lnSpc>
            </a:pPr>
            <a:r>
              <a:rPr lang="zh-CN" altLang="en-US" sz="2400" b="1" dirty="0">
                <a:solidFill>
                  <a:schemeClr val="tx1">
                    <a:lumMod val="75000"/>
                    <a:lumOff val="25000"/>
                  </a:schemeClr>
                </a:solidFill>
                <a:latin typeface="微软雅黑" charset="0"/>
                <a:ea typeface="微软雅黑" charset="0"/>
              </a:rPr>
              <a:t>确定是否再来一局</a:t>
            </a:r>
            <a:endParaRPr lang="zh-CN" altLang="en-US" sz="1200" b="1" dirty="0">
              <a:solidFill>
                <a:schemeClr val="tx1">
                  <a:lumMod val="75000"/>
                  <a:lumOff val="25000"/>
                </a:schemeClr>
              </a:solidFill>
              <a:latin typeface="微软雅黑" charset="0"/>
              <a:ea typeface="微软雅黑" charset="0"/>
            </a:endParaRPr>
          </a:p>
        </p:txBody>
      </p:sp>
      <p:sp>
        <p:nvSpPr>
          <p:cNvPr id="6" name="矩形 5"/>
          <p:cNvSpPr/>
          <p:nvPr/>
        </p:nvSpPr>
        <p:spPr>
          <a:xfrm>
            <a:off x="439732" y="1186267"/>
            <a:ext cx="3467616" cy="668516"/>
          </a:xfrm>
          <a:prstGeom prst="rect">
            <a:avLst/>
          </a:prstGeom>
          <a:solidFill>
            <a:schemeClr val="accent4"/>
          </a:solidFill>
        </p:spPr>
        <p:txBody>
          <a:bodyPr wrap="none">
            <a:spAutoFit/>
          </a:bodyPr>
          <a:lstStyle/>
          <a:p>
            <a:pPr defTabSz="609585">
              <a:lnSpc>
                <a:spcPct val="130000"/>
              </a:lnSpc>
            </a:pPr>
            <a:r>
              <a:rPr lang="zh-CN" altLang="en-US" sz="3200" b="1" dirty="0">
                <a:solidFill>
                  <a:schemeClr val="bg1"/>
                </a:solidFill>
                <a:ea typeface="微软雅黑" charset="0"/>
              </a:rPr>
              <a:t>判断游戏是否结束</a:t>
            </a:r>
            <a:endParaRPr lang="en-US" altLang="zh-CN" sz="3200" b="1" dirty="0">
              <a:solidFill>
                <a:schemeClr val="bg1"/>
              </a:solidFill>
              <a:ea typeface="微软雅黑" charset="0"/>
            </a:endParaRPr>
          </a:p>
        </p:txBody>
      </p:sp>
      <p:pic>
        <p:nvPicPr>
          <p:cNvPr id="8" name="图片 7">
            <a:extLst>
              <a:ext uri="{FF2B5EF4-FFF2-40B4-BE49-F238E27FC236}">
                <a16:creationId xmlns:a16="http://schemas.microsoft.com/office/drawing/2014/main" id="{AE7B33BB-98CC-4754-9BA6-6E8FEAA1E5EC}"/>
              </a:ext>
            </a:extLst>
          </p:cNvPr>
          <p:cNvPicPr>
            <a:picLocks noChangeAspect="1"/>
          </p:cNvPicPr>
          <p:nvPr/>
        </p:nvPicPr>
        <p:blipFill>
          <a:blip r:embed="rId3"/>
          <a:stretch>
            <a:fillRect/>
          </a:stretch>
        </p:blipFill>
        <p:spPr>
          <a:xfrm>
            <a:off x="4549251" y="61416"/>
            <a:ext cx="7470805" cy="6796584"/>
          </a:xfrm>
          <a:prstGeom prst="rect">
            <a:avLst/>
          </a:prstGeom>
        </p:spPr>
      </p:pic>
    </p:spTree>
    <p:extLst>
      <p:ext uri="{BB962C8B-B14F-4D97-AF65-F5344CB8AC3E}">
        <p14:creationId xmlns:p14="http://schemas.microsoft.com/office/powerpoint/2010/main" val="67213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游戏主题逻辑函数</a:t>
            </a:r>
          </a:p>
        </p:txBody>
      </p:sp>
      <p:sp>
        <p:nvSpPr>
          <p:cNvPr id="3" name="矩形 2"/>
          <p:cNvSpPr/>
          <p:nvPr/>
        </p:nvSpPr>
        <p:spPr>
          <a:xfrm>
            <a:off x="0" y="3744685"/>
            <a:ext cx="12192000" cy="870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任意形状 5"/>
          <p:cNvSpPr/>
          <p:nvPr/>
        </p:nvSpPr>
        <p:spPr>
          <a:xfrm rot="10800000">
            <a:off x="859971" y="1458685"/>
            <a:ext cx="1905001" cy="2656115"/>
          </a:xfrm>
          <a:custGeom>
            <a:avLst/>
            <a:gdLst>
              <a:gd name="connsiteX0" fmla="*/ 952501 w 1905001"/>
              <a:gd name="connsiteY0" fmla="*/ 0 h 2656115"/>
              <a:gd name="connsiteX1" fmla="*/ 1905001 w 1905001"/>
              <a:gd name="connsiteY1" fmla="*/ 420205 h 2656115"/>
              <a:gd name="connsiteX2" fmla="*/ 1905001 w 1905001"/>
              <a:gd name="connsiteY2" fmla="*/ 2656115 h 2656115"/>
              <a:gd name="connsiteX3" fmla="*/ 0 w 1905001"/>
              <a:gd name="connsiteY3" fmla="*/ 2656115 h 2656115"/>
              <a:gd name="connsiteX4" fmla="*/ 0 w 1905001"/>
              <a:gd name="connsiteY4" fmla="*/ 420205 h 2656115"/>
              <a:gd name="connsiteX5" fmla="*/ 952501 w 1905001"/>
              <a:gd name="connsiteY5" fmla="*/ 0 h 2656115"/>
              <a:gd name="connsiteX6" fmla="*/ 952500 w 1905001"/>
              <a:gd name="connsiteY6" fmla="*/ 185058 h 2656115"/>
              <a:gd name="connsiteX7" fmla="*/ 772886 w 1905001"/>
              <a:gd name="connsiteY7" fmla="*/ 364672 h 2656115"/>
              <a:gd name="connsiteX8" fmla="*/ 952500 w 1905001"/>
              <a:gd name="connsiteY8" fmla="*/ 544286 h 2656115"/>
              <a:gd name="connsiteX9" fmla="*/ 1132114 w 1905001"/>
              <a:gd name="connsiteY9" fmla="*/ 364672 h 2656115"/>
              <a:gd name="connsiteX10" fmla="*/ 952500 w 1905001"/>
              <a:gd name="connsiteY10" fmla="*/ 185058 h 265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1" h="2656115">
                <a:moveTo>
                  <a:pt x="952501" y="0"/>
                </a:moveTo>
                <a:lnTo>
                  <a:pt x="1905001" y="420205"/>
                </a:lnTo>
                <a:lnTo>
                  <a:pt x="1905001" y="2656115"/>
                </a:lnTo>
                <a:lnTo>
                  <a:pt x="0" y="2656115"/>
                </a:lnTo>
                <a:lnTo>
                  <a:pt x="0" y="420205"/>
                </a:lnTo>
                <a:lnTo>
                  <a:pt x="952501" y="0"/>
                </a:lnTo>
                <a:close/>
                <a:moveTo>
                  <a:pt x="952500" y="185058"/>
                </a:moveTo>
                <a:cubicBezTo>
                  <a:pt x="853302" y="185058"/>
                  <a:pt x="772886" y="265474"/>
                  <a:pt x="772886" y="364672"/>
                </a:cubicBezTo>
                <a:cubicBezTo>
                  <a:pt x="772886" y="463870"/>
                  <a:pt x="853302" y="544286"/>
                  <a:pt x="952500" y="544286"/>
                </a:cubicBezTo>
                <a:cubicBezTo>
                  <a:pt x="1051698" y="544286"/>
                  <a:pt x="1132114" y="463870"/>
                  <a:pt x="1132114" y="364672"/>
                </a:cubicBezTo>
                <a:cubicBezTo>
                  <a:pt x="1132114" y="265474"/>
                  <a:pt x="1051698" y="185058"/>
                  <a:pt x="952500" y="18505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908956" y="1805769"/>
            <a:ext cx="1807029" cy="621645"/>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随机获取下一个方块形态和形状</a:t>
            </a:r>
            <a:endParaRPr lang="en-US" altLang="zh-CN" sz="1400" b="1" dirty="0">
              <a:solidFill>
                <a:schemeClr val="bg1"/>
              </a:solidFill>
              <a:ea typeface="微软雅黑" charset="0"/>
            </a:endParaRPr>
          </a:p>
        </p:txBody>
      </p:sp>
      <p:sp>
        <p:nvSpPr>
          <p:cNvPr id="12" name="任意形状 11"/>
          <p:cNvSpPr/>
          <p:nvPr/>
        </p:nvSpPr>
        <p:spPr>
          <a:xfrm>
            <a:off x="2323553" y="3460936"/>
            <a:ext cx="1905001" cy="2656115"/>
          </a:xfrm>
          <a:custGeom>
            <a:avLst/>
            <a:gdLst>
              <a:gd name="connsiteX0" fmla="*/ 952501 w 1905001"/>
              <a:gd name="connsiteY0" fmla="*/ 0 h 2656115"/>
              <a:gd name="connsiteX1" fmla="*/ 1905001 w 1905001"/>
              <a:gd name="connsiteY1" fmla="*/ 420205 h 2656115"/>
              <a:gd name="connsiteX2" fmla="*/ 1905001 w 1905001"/>
              <a:gd name="connsiteY2" fmla="*/ 2656115 h 2656115"/>
              <a:gd name="connsiteX3" fmla="*/ 0 w 1905001"/>
              <a:gd name="connsiteY3" fmla="*/ 2656115 h 2656115"/>
              <a:gd name="connsiteX4" fmla="*/ 0 w 1905001"/>
              <a:gd name="connsiteY4" fmla="*/ 420205 h 2656115"/>
              <a:gd name="connsiteX5" fmla="*/ 952501 w 1905001"/>
              <a:gd name="connsiteY5" fmla="*/ 0 h 2656115"/>
              <a:gd name="connsiteX6" fmla="*/ 952500 w 1905001"/>
              <a:gd name="connsiteY6" fmla="*/ 185058 h 2656115"/>
              <a:gd name="connsiteX7" fmla="*/ 772886 w 1905001"/>
              <a:gd name="connsiteY7" fmla="*/ 364672 h 2656115"/>
              <a:gd name="connsiteX8" fmla="*/ 952500 w 1905001"/>
              <a:gd name="connsiteY8" fmla="*/ 544286 h 2656115"/>
              <a:gd name="connsiteX9" fmla="*/ 1132114 w 1905001"/>
              <a:gd name="connsiteY9" fmla="*/ 364672 h 2656115"/>
              <a:gd name="connsiteX10" fmla="*/ 952500 w 1905001"/>
              <a:gd name="connsiteY10" fmla="*/ 185058 h 265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1" h="2656115">
                <a:moveTo>
                  <a:pt x="952501" y="0"/>
                </a:moveTo>
                <a:lnTo>
                  <a:pt x="1905001" y="420205"/>
                </a:lnTo>
                <a:lnTo>
                  <a:pt x="1905001" y="2656115"/>
                </a:lnTo>
                <a:lnTo>
                  <a:pt x="0" y="2656115"/>
                </a:lnTo>
                <a:lnTo>
                  <a:pt x="0" y="420205"/>
                </a:lnTo>
                <a:lnTo>
                  <a:pt x="952501" y="0"/>
                </a:lnTo>
                <a:close/>
                <a:moveTo>
                  <a:pt x="952500" y="185058"/>
                </a:moveTo>
                <a:cubicBezTo>
                  <a:pt x="853302" y="185058"/>
                  <a:pt x="772886" y="265474"/>
                  <a:pt x="772886" y="364672"/>
                </a:cubicBezTo>
                <a:cubicBezTo>
                  <a:pt x="772886" y="463870"/>
                  <a:pt x="853302" y="544286"/>
                  <a:pt x="952500" y="544286"/>
                </a:cubicBezTo>
                <a:cubicBezTo>
                  <a:pt x="1051698" y="544286"/>
                  <a:pt x="1132114" y="463870"/>
                  <a:pt x="1132114" y="364672"/>
                </a:cubicBezTo>
                <a:cubicBezTo>
                  <a:pt x="1132114" y="265474"/>
                  <a:pt x="1051698" y="185058"/>
                  <a:pt x="952500" y="185058"/>
                </a:cubicBezTo>
                <a:close/>
              </a:path>
            </a:pathLst>
          </a:cu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2419989" y="4336562"/>
            <a:ext cx="1719944" cy="621645"/>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显示下一个方块形态于右上角</a:t>
            </a:r>
            <a:endParaRPr lang="en-US" altLang="zh-CN" sz="1400" b="1" dirty="0">
              <a:solidFill>
                <a:schemeClr val="bg1"/>
              </a:solidFill>
              <a:ea typeface="微软雅黑" charset="0"/>
            </a:endParaRPr>
          </a:p>
        </p:txBody>
      </p:sp>
      <p:sp>
        <p:nvSpPr>
          <p:cNvPr id="18" name="任意形状 17"/>
          <p:cNvSpPr/>
          <p:nvPr/>
        </p:nvSpPr>
        <p:spPr>
          <a:xfrm rot="10800000">
            <a:off x="3777888" y="1458684"/>
            <a:ext cx="1905001" cy="2656115"/>
          </a:xfrm>
          <a:custGeom>
            <a:avLst/>
            <a:gdLst>
              <a:gd name="connsiteX0" fmla="*/ 952501 w 1905001"/>
              <a:gd name="connsiteY0" fmla="*/ 0 h 2656115"/>
              <a:gd name="connsiteX1" fmla="*/ 1905001 w 1905001"/>
              <a:gd name="connsiteY1" fmla="*/ 420205 h 2656115"/>
              <a:gd name="connsiteX2" fmla="*/ 1905001 w 1905001"/>
              <a:gd name="connsiteY2" fmla="*/ 2656115 h 2656115"/>
              <a:gd name="connsiteX3" fmla="*/ 0 w 1905001"/>
              <a:gd name="connsiteY3" fmla="*/ 2656115 h 2656115"/>
              <a:gd name="connsiteX4" fmla="*/ 0 w 1905001"/>
              <a:gd name="connsiteY4" fmla="*/ 420205 h 2656115"/>
              <a:gd name="connsiteX5" fmla="*/ 952501 w 1905001"/>
              <a:gd name="connsiteY5" fmla="*/ 0 h 2656115"/>
              <a:gd name="connsiteX6" fmla="*/ 952500 w 1905001"/>
              <a:gd name="connsiteY6" fmla="*/ 185058 h 2656115"/>
              <a:gd name="connsiteX7" fmla="*/ 772886 w 1905001"/>
              <a:gd name="connsiteY7" fmla="*/ 364672 h 2656115"/>
              <a:gd name="connsiteX8" fmla="*/ 952500 w 1905001"/>
              <a:gd name="connsiteY8" fmla="*/ 544286 h 2656115"/>
              <a:gd name="connsiteX9" fmla="*/ 1132114 w 1905001"/>
              <a:gd name="connsiteY9" fmla="*/ 364672 h 2656115"/>
              <a:gd name="connsiteX10" fmla="*/ 952500 w 1905001"/>
              <a:gd name="connsiteY10" fmla="*/ 185058 h 265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1" h="2656115">
                <a:moveTo>
                  <a:pt x="952501" y="0"/>
                </a:moveTo>
                <a:lnTo>
                  <a:pt x="1905001" y="420205"/>
                </a:lnTo>
                <a:lnTo>
                  <a:pt x="1905001" y="2656115"/>
                </a:lnTo>
                <a:lnTo>
                  <a:pt x="0" y="2656115"/>
                </a:lnTo>
                <a:lnTo>
                  <a:pt x="0" y="420205"/>
                </a:lnTo>
                <a:lnTo>
                  <a:pt x="952501" y="0"/>
                </a:lnTo>
                <a:close/>
                <a:moveTo>
                  <a:pt x="952500" y="185058"/>
                </a:moveTo>
                <a:cubicBezTo>
                  <a:pt x="853302" y="185058"/>
                  <a:pt x="772886" y="265474"/>
                  <a:pt x="772886" y="364672"/>
                </a:cubicBezTo>
                <a:cubicBezTo>
                  <a:pt x="772886" y="463870"/>
                  <a:pt x="853302" y="544286"/>
                  <a:pt x="952500" y="544286"/>
                </a:cubicBezTo>
                <a:cubicBezTo>
                  <a:pt x="1051698" y="544286"/>
                  <a:pt x="1132114" y="463870"/>
                  <a:pt x="1132114" y="364672"/>
                </a:cubicBezTo>
                <a:cubicBezTo>
                  <a:pt x="1132114" y="265474"/>
                  <a:pt x="1051698" y="185058"/>
                  <a:pt x="952500" y="18505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3874622" y="1805769"/>
            <a:ext cx="1719944" cy="341568"/>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加快下落速度</a:t>
            </a:r>
            <a:endParaRPr lang="en-US" altLang="zh-CN" sz="1400" b="1" dirty="0">
              <a:solidFill>
                <a:schemeClr val="bg1"/>
              </a:solidFill>
              <a:ea typeface="微软雅黑" charset="0"/>
            </a:endParaRPr>
          </a:p>
        </p:txBody>
      </p:sp>
      <p:sp>
        <p:nvSpPr>
          <p:cNvPr id="22" name="任意形状 21"/>
          <p:cNvSpPr/>
          <p:nvPr/>
        </p:nvSpPr>
        <p:spPr>
          <a:xfrm>
            <a:off x="5247589" y="3458022"/>
            <a:ext cx="1905001" cy="2656115"/>
          </a:xfrm>
          <a:custGeom>
            <a:avLst/>
            <a:gdLst>
              <a:gd name="connsiteX0" fmla="*/ 952501 w 1905001"/>
              <a:gd name="connsiteY0" fmla="*/ 0 h 2656115"/>
              <a:gd name="connsiteX1" fmla="*/ 1905001 w 1905001"/>
              <a:gd name="connsiteY1" fmla="*/ 420205 h 2656115"/>
              <a:gd name="connsiteX2" fmla="*/ 1905001 w 1905001"/>
              <a:gd name="connsiteY2" fmla="*/ 2656115 h 2656115"/>
              <a:gd name="connsiteX3" fmla="*/ 0 w 1905001"/>
              <a:gd name="connsiteY3" fmla="*/ 2656115 h 2656115"/>
              <a:gd name="connsiteX4" fmla="*/ 0 w 1905001"/>
              <a:gd name="connsiteY4" fmla="*/ 420205 h 2656115"/>
              <a:gd name="connsiteX5" fmla="*/ 952501 w 1905001"/>
              <a:gd name="connsiteY5" fmla="*/ 0 h 2656115"/>
              <a:gd name="connsiteX6" fmla="*/ 952500 w 1905001"/>
              <a:gd name="connsiteY6" fmla="*/ 185058 h 2656115"/>
              <a:gd name="connsiteX7" fmla="*/ 772886 w 1905001"/>
              <a:gd name="connsiteY7" fmla="*/ 364672 h 2656115"/>
              <a:gd name="connsiteX8" fmla="*/ 952500 w 1905001"/>
              <a:gd name="connsiteY8" fmla="*/ 544286 h 2656115"/>
              <a:gd name="connsiteX9" fmla="*/ 1132114 w 1905001"/>
              <a:gd name="connsiteY9" fmla="*/ 364672 h 2656115"/>
              <a:gd name="connsiteX10" fmla="*/ 952500 w 1905001"/>
              <a:gd name="connsiteY10" fmla="*/ 185058 h 265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1" h="2656115">
                <a:moveTo>
                  <a:pt x="952501" y="0"/>
                </a:moveTo>
                <a:lnTo>
                  <a:pt x="1905001" y="420205"/>
                </a:lnTo>
                <a:lnTo>
                  <a:pt x="1905001" y="2656115"/>
                </a:lnTo>
                <a:lnTo>
                  <a:pt x="0" y="2656115"/>
                </a:lnTo>
                <a:lnTo>
                  <a:pt x="0" y="420205"/>
                </a:lnTo>
                <a:lnTo>
                  <a:pt x="952501" y="0"/>
                </a:lnTo>
                <a:close/>
                <a:moveTo>
                  <a:pt x="952500" y="185058"/>
                </a:moveTo>
                <a:cubicBezTo>
                  <a:pt x="853302" y="185058"/>
                  <a:pt x="772886" y="265474"/>
                  <a:pt x="772886" y="364672"/>
                </a:cubicBezTo>
                <a:cubicBezTo>
                  <a:pt x="772886" y="463870"/>
                  <a:pt x="853302" y="544286"/>
                  <a:pt x="952500" y="544286"/>
                </a:cubicBezTo>
                <a:cubicBezTo>
                  <a:pt x="1051698" y="544286"/>
                  <a:pt x="1132114" y="463870"/>
                  <a:pt x="1132114" y="364672"/>
                </a:cubicBezTo>
                <a:cubicBezTo>
                  <a:pt x="1132114" y="265474"/>
                  <a:pt x="1051698" y="185058"/>
                  <a:pt x="952500" y="18505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矩形 23"/>
          <p:cNvSpPr/>
          <p:nvPr/>
        </p:nvSpPr>
        <p:spPr>
          <a:xfrm>
            <a:off x="5385296" y="4336562"/>
            <a:ext cx="1719944" cy="341568"/>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碰撞逻辑</a:t>
            </a:r>
            <a:endParaRPr lang="en-US" altLang="zh-CN" sz="1400" b="1" dirty="0">
              <a:solidFill>
                <a:schemeClr val="bg1"/>
              </a:solidFill>
              <a:ea typeface="微软雅黑" charset="0"/>
            </a:endParaRPr>
          </a:p>
        </p:txBody>
      </p:sp>
      <p:sp>
        <p:nvSpPr>
          <p:cNvPr id="26" name="任意形状 25"/>
          <p:cNvSpPr/>
          <p:nvPr/>
        </p:nvSpPr>
        <p:spPr>
          <a:xfrm rot="10800000">
            <a:off x="6734441" y="1458685"/>
            <a:ext cx="1905001" cy="2656115"/>
          </a:xfrm>
          <a:custGeom>
            <a:avLst/>
            <a:gdLst>
              <a:gd name="connsiteX0" fmla="*/ 952501 w 1905001"/>
              <a:gd name="connsiteY0" fmla="*/ 0 h 2656115"/>
              <a:gd name="connsiteX1" fmla="*/ 1905001 w 1905001"/>
              <a:gd name="connsiteY1" fmla="*/ 420205 h 2656115"/>
              <a:gd name="connsiteX2" fmla="*/ 1905001 w 1905001"/>
              <a:gd name="connsiteY2" fmla="*/ 2656115 h 2656115"/>
              <a:gd name="connsiteX3" fmla="*/ 0 w 1905001"/>
              <a:gd name="connsiteY3" fmla="*/ 2656115 h 2656115"/>
              <a:gd name="connsiteX4" fmla="*/ 0 w 1905001"/>
              <a:gd name="connsiteY4" fmla="*/ 420205 h 2656115"/>
              <a:gd name="connsiteX5" fmla="*/ 952501 w 1905001"/>
              <a:gd name="connsiteY5" fmla="*/ 0 h 2656115"/>
              <a:gd name="connsiteX6" fmla="*/ 952500 w 1905001"/>
              <a:gd name="connsiteY6" fmla="*/ 185058 h 2656115"/>
              <a:gd name="connsiteX7" fmla="*/ 772886 w 1905001"/>
              <a:gd name="connsiteY7" fmla="*/ 364672 h 2656115"/>
              <a:gd name="connsiteX8" fmla="*/ 952500 w 1905001"/>
              <a:gd name="connsiteY8" fmla="*/ 544286 h 2656115"/>
              <a:gd name="connsiteX9" fmla="*/ 1132114 w 1905001"/>
              <a:gd name="connsiteY9" fmla="*/ 364672 h 2656115"/>
              <a:gd name="connsiteX10" fmla="*/ 952500 w 1905001"/>
              <a:gd name="connsiteY10" fmla="*/ 185058 h 265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1" h="2656115">
                <a:moveTo>
                  <a:pt x="952501" y="0"/>
                </a:moveTo>
                <a:lnTo>
                  <a:pt x="1905001" y="420205"/>
                </a:lnTo>
                <a:lnTo>
                  <a:pt x="1905001" y="2656115"/>
                </a:lnTo>
                <a:lnTo>
                  <a:pt x="0" y="2656115"/>
                </a:lnTo>
                <a:lnTo>
                  <a:pt x="0" y="420205"/>
                </a:lnTo>
                <a:lnTo>
                  <a:pt x="952501" y="0"/>
                </a:lnTo>
                <a:close/>
                <a:moveTo>
                  <a:pt x="952500" y="185058"/>
                </a:moveTo>
                <a:cubicBezTo>
                  <a:pt x="853302" y="185058"/>
                  <a:pt x="772886" y="265474"/>
                  <a:pt x="772886" y="364672"/>
                </a:cubicBezTo>
                <a:cubicBezTo>
                  <a:pt x="772886" y="463870"/>
                  <a:pt x="853302" y="544286"/>
                  <a:pt x="952500" y="544286"/>
                </a:cubicBezTo>
                <a:cubicBezTo>
                  <a:pt x="1051698" y="544286"/>
                  <a:pt x="1132114" y="463870"/>
                  <a:pt x="1132114" y="364672"/>
                </a:cubicBezTo>
                <a:cubicBezTo>
                  <a:pt x="1132114" y="265474"/>
                  <a:pt x="1051698" y="185058"/>
                  <a:pt x="952500" y="18505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6810742" y="1805769"/>
            <a:ext cx="1719944" cy="344390"/>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记录方块位置</a:t>
            </a:r>
            <a:endParaRPr lang="en-US" altLang="zh-CN" sz="1400" b="1" dirty="0">
              <a:solidFill>
                <a:schemeClr val="bg1"/>
              </a:solidFill>
              <a:ea typeface="微软雅黑" charset="0"/>
            </a:endParaRPr>
          </a:p>
        </p:txBody>
      </p:sp>
      <p:sp>
        <p:nvSpPr>
          <p:cNvPr id="52" name="任意形状 21">
            <a:extLst>
              <a:ext uri="{FF2B5EF4-FFF2-40B4-BE49-F238E27FC236}">
                <a16:creationId xmlns:a16="http://schemas.microsoft.com/office/drawing/2014/main" id="{18F47F89-FB4D-439A-B3CC-80CA6D2B7C95}"/>
              </a:ext>
            </a:extLst>
          </p:cNvPr>
          <p:cNvSpPr/>
          <p:nvPr/>
        </p:nvSpPr>
        <p:spPr>
          <a:xfrm>
            <a:off x="8241915" y="3458021"/>
            <a:ext cx="1905001" cy="2656115"/>
          </a:xfrm>
          <a:custGeom>
            <a:avLst/>
            <a:gdLst>
              <a:gd name="connsiteX0" fmla="*/ 952501 w 1905001"/>
              <a:gd name="connsiteY0" fmla="*/ 0 h 2656115"/>
              <a:gd name="connsiteX1" fmla="*/ 1905001 w 1905001"/>
              <a:gd name="connsiteY1" fmla="*/ 420205 h 2656115"/>
              <a:gd name="connsiteX2" fmla="*/ 1905001 w 1905001"/>
              <a:gd name="connsiteY2" fmla="*/ 2656115 h 2656115"/>
              <a:gd name="connsiteX3" fmla="*/ 0 w 1905001"/>
              <a:gd name="connsiteY3" fmla="*/ 2656115 h 2656115"/>
              <a:gd name="connsiteX4" fmla="*/ 0 w 1905001"/>
              <a:gd name="connsiteY4" fmla="*/ 420205 h 2656115"/>
              <a:gd name="connsiteX5" fmla="*/ 952501 w 1905001"/>
              <a:gd name="connsiteY5" fmla="*/ 0 h 2656115"/>
              <a:gd name="connsiteX6" fmla="*/ 952500 w 1905001"/>
              <a:gd name="connsiteY6" fmla="*/ 185058 h 2656115"/>
              <a:gd name="connsiteX7" fmla="*/ 772886 w 1905001"/>
              <a:gd name="connsiteY7" fmla="*/ 364672 h 2656115"/>
              <a:gd name="connsiteX8" fmla="*/ 952500 w 1905001"/>
              <a:gd name="connsiteY8" fmla="*/ 544286 h 2656115"/>
              <a:gd name="connsiteX9" fmla="*/ 1132114 w 1905001"/>
              <a:gd name="connsiteY9" fmla="*/ 364672 h 2656115"/>
              <a:gd name="connsiteX10" fmla="*/ 952500 w 1905001"/>
              <a:gd name="connsiteY10" fmla="*/ 185058 h 265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1" h="2656115">
                <a:moveTo>
                  <a:pt x="952501" y="0"/>
                </a:moveTo>
                <a:lnTo>
                  <a:pt x="1905001" y="420205"/>
                </a:lnTo>
                <a:lnTo>
                  <a:pt x="1905001" y="2656115"/>
                </a:lnTo>
                <a:lnTo>
                  <a:pt x="0" y="2656115"/>
                </a:lnTo>
                <a:lnTo>
                  <a:pt x="0" y="420205"/>
                </a:lnTo>
                <a:lnTo>
                  <a:pt x="952501" y="0"/>
                </a:lnTo>
                <a:close/>
                <a:moveTo>
                  <a:pt x="952500" y="185058"/>
                </a:moveTo>
                <a:cubicBezTo>
                  <a:pt x="853302" y="185058"/>
                  <a:pt x="772886" y="265474"/>
                  <a:pt x="772886" y="364672"/>
                </a:cubicBezTo>
                <a:cubicBezTo>
                  <a:pt x="772886" y="463870"/>
                  <a:pt x="853302" y="544286"/>
                  <a:pt x="952500" y="544286"/>
                </a:cubicBezTo>
                <a:cubicBezTo>
                  <a:pt x="1051698" y="544286"/>
                  <a:pt x="1132114" y="463870"/>
                  <a:pt x="1132114" y="364672"/>
                </a:cubicBezTo>
                <a:cubicBezTo>
                  <a:pt x="1132114" y="265474"/>
                  <a:pt x="1051698" y="185058"/>
                  <a:pt x="952500" y="185058"/>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3" name="矩形 52">
            <a:extLst>
              <a:ext uri="{FF2B5EF4-FFF2-40B4-BE49-F238E27FC236}">
                <a16:creationId xmlns:a16="http://schemas.microsoft.com/office/drawing/2014/main" id="{6B3B495D-887F-4F57-AECE-77CC0304EE20}"/>
              </a:ext>
            </a:extLst>
          </p:cNvPr>
          <p:cNvSpPr/>
          <p:nvPr/>
        </p:nvSpPr>
        <p:spPr>
          <a:xfrm>
            <a:off x="8326758" y="4336562"/>
            <a:ext cx="1719944" cy="344390"/>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按键设置</a:t>
            </a:r>
            <a:endParaRPr lang="en-US" altLang="zh-CN" sz="1400" b="1" dirty="0">
              <a:solidFill>
                <a:schemeClr val="bg1"/>
              </a:solidFill>
              <a:ea typeface="微软雅黑" charset="0"/>
            </a:endParaRPr>
          </a:p>
        </p:txBody>
      </p:sp>
      <p:pic>
        <p:nvPicPr>
          <p:cNvPr id="7" name="图片 6">
            <a:extLst>
              <a:ext uri="{FF2B5EF4-FFF2-40B4-BE49-F238E27FC236}">
                <a16:creationId xmlns:a16="http://schemas.microsoft.com/office/drawing/2014/main" id="{8FBCBF36-84AC-4A32-8BDF-03DA0C0F4518}"/>
              </a:ext>
            </a:extLst>
          </p:cNvPr>
          <p:cNvPicPr>
            <a:picLocks noChangeAspect="1"/>
          </p:cNvPicPr>
          <p:nvPr/>
        </p:nvPicPr>
        <p:blipFill>
          <a:blip r:embed="rId2"/>
          <a:stretch>
            <a:fillRect/>
          </a:stretch>
        </p:blipFill>
        <p:spPr>
          <a:xfrm>
            <a:off x="1845240" y="2453794"/>
            <a:ext cx="9184139" cy="1600024"/>
          </a:xfrm>
          <a:prstGeom prst="rect">
            <a:avLst/>
          </a:prstGeom>
        </p:spPr>
      </p:pic>
      <p:pic>
        <p:nvPicPr>
          <p:cNvPr id="15" name="图片 14">
            <a:extLst>
              <a:ext uri="{FF2B5EF4-FFF2-40B4-BE49-F238E27FC236}">
                <a16:creationId xmlns:a16="http://schemas.microsoft.com/office/drawing/2014/main" id="{6E0411C1-291D-4768-870A-0B277DEEB9B7}"/>
              </a:ext>
            </a:extLst>
          </p:cNvPr>
          <p:cNvPicPr>
            <a:picLocks noChangeAspect="1"/>
          </p:cNvPicPr>
          <p:nvPr/>
        </p:nvPicPr>
        <p:blipFill>
          <a:blip r:embed="rId3"/>
          <a:stretch>
            <a:fillRect/>
          </a:stretch>
        </p:blipFill>
        <p:spPr>
          <a:xfrm>
            <a:off x="1856299" y="2147337"/>
            <a:ext cx="8038591" cy="1971149"/>
          </a:xfrm>
          <a:prstGeom prst="rect">
            <a:avLst/>
          </a:prstGeom>
        </p:spPr>
      </p:pic>
      <p:pic>
        <p:nvPicPr>
          <p:cNvPr id="17" name="图片 16">
            <a:extLst>
              <a:ext uri="{FF2B5EF4-FFF2-40B4-BE49-F238E27FC236}">
                <a16:creationId xmlns:a16="http://schemas.microsoft.com/office/drawing/2014/main" id="{D2FFBD93-FBB4-4168-8B4B-FB5B9881B9D7}"/>
              </a:ext>
            </a:extLst>
          </p:cNvPr>
          <p:cNvPicPr>
            <a:picLocks noChangeAspect="1"/>
          </p:cNvPicPr>
          <p:nvPr/>
        </p:nvPicPr>
        <p:blipFill>
          <a:blip r:embed="rId4"/>
          <a:stretch>
            <a:fillRect/>
          </a:stretch>
        </p:blipFill>
        <p:spPr>
          <a:xfrm>
            <a:off x="2598149" y="1250092"/>
            <a:ext cx="6187976" cy="3535986"/>
          </a:xfrm>
          <a:prstGeom prst="rect">
            <a:avLst/>
          </a:prstGeom>
        </p:spPr>
      </p:pic>
      <p:pic>
        <p:nvPicPr>
          <p:cNvPr id="25" name="图片 24">
            <a:extLst>
              <a:ext uri="{FF2B5EF4-FFF2-40B4-BE49-F238E27FC236}">
                <a16:creationId xmlns:a16="http://schemas.microsoft.com/office/drawing/2014/main" id="{19ED1AB1-DDDF-4791-8671-A10BAA0CD518}"/>
              </a:ext>
            </a:extLst>
          </p:cNvPr>
          <p:cNvPicPr>
            <a:picLocks noChangeAspect="1"/>
          </p:cNvPicPr>
          <p:nvPr/>
        </p:nvPicPr>
        <p:blipFill>
          <a:blip r:embed="rId5"/>
          <a:stretch>
            <a:fillRect/>
          </a:stretch>
        </p:blipFill>
        <p:spPr>
          <a:xfrm>
            <a:off x="3510625" y="733643"/>
            <a:ext cx="4275190" cy="5326842"/>
          </a:xfrm>
          <a:prstGeom prst="rect">
            <a:avLst/>
          </a:prstGeom>
        </p:spPr>
      </p:pic>
    </p:spTree>
    <p:extLst>
      <p:ext uri="{BB962C8B-B14F-4D97-AF65-F5344CB8AC3E}">
        <p14:creationId xmlns:p14="http://schemas.microsoft.com/office/powerpoint/2010/main" val="48316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xit" presetSubtype="0" fill="hold" nodeType="clickEffect">
                                  <p:stCondLst>
                                    <p:cond delay="0"/>
                                  </p:stCondLst>
                                  <p:childTnLst>
                                    <p:animEffect transition="out" filter="fade">
                                      <p:cBhvr>
                                        <p:cTn id="12" dur="1000"/>
                                        <p:tgtEl>
                                          <p:spTgt spid="7"/>
                                        </p:tgtEl>
                                      </p:cBhvr>
                                    </p:animEffect>
                                    <p:anim calcmode="lin" valueType="num">
                                      <p:cBhvr>
                                        <p:cTn id="13" dur="1000"/>
                                        <p:tgtEl>
                                          <p:spTgt spid="7"/>
                                        </p:tgtEl>
                                        <p:attrNameLst>
                                          <p:attrName>ppt_x</p:attrName>
                                        </p:attrNameLst>
                                      </p:cBhvr>
                                      <p:tavLst>
                                        <p:tav tm="0">
                                          <p:val>
                                            <p:strVal val="ppt_x"/>
                                          </p:val>
                                        </p:tav>
                                        <p:tav tm="100000">
                                          <p:val>
                                            <p:strVal val="ppt_x"/>
                                          </p:val>
                                        </p:tav>
                                      </p:tavLst>
                                    </p:anim>
                                    <p:anim calcmode="lin" valueType="num">
                                      <p:cBhvr>
                                        <p:cTn id="14" dur="1000"/>
                                        <p:tgtEl>
                                          <p:spTgt spid="7"/>
                                        </p:tgtEl>
                                        <p:attrNameLst>
                                          <p:attrName>ppt_y</p:attrName>
                                        </p:attrNameLst>
                                      </p:cBhvr>
                                      <p:tavLst>
                                        <p:tav tm="0">
                                          <p:val>
                                            <p:strVal val="ppt_y"/>
                                          </p:val>
                                        </p:tav>
                                        <p:tav tm="100000">
                                          <p:val>
                                            <p:strVal val="ppt_y+.1"/>
                                          </p:val>
                                        </p:tav>
                                      </p:tavLst>
                                    </p:anim>
                                    <p:set>
                                      <p:cBhvr>
                                        <p:cTn id="15" dur="1" fill="hold">
                                          <p:stCondLst>
                                            <p:cond delay="99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xit" presetSubtype="0" fill="hold" nodeType="clickEffect">
                                  <p:stCondLst>
                                    <p:cond delay="0"/>
                                  </p:stCondLst>
                                  <p:childTnLst>
                                    <p:animEffect transition="out" filter="fade">
                                      <p:cBhvr>
                                        <p:cTn id="26" dur="1000"/>
                                        <p:tgtEl>
                                          <p:spTgt spid="15"/>
                                        </p:tgtEl>
                                      </p:cBhvr>
                                    </p:animEffect>
                                    <p:anim calcmode="lin" valueType="num">
                                      <p:cBhvr>
                                        <p:cTn id="27" dur="1000"/>
                                        <p:tgtEl>
                                          <p:spTgt spid="15"/>
                                        </p:tgtEl>
                                        <p:attrNameLst>
                                          <p:attrName>ppt_x</p:attrName>
                                        </p:attrNameLst>
                                      </p:cBhvr>
                                      <p:tavLst>
                                        <p:tav tm="0">
                                          <p:val>
                                            <p:strVal val="ppt_x"/>
                                          </p:val>
                                        </p:tav>
                                        <p:tav tm="100000">
                                          <p:val>
                                            <p:strVal val="ppt_x"/>
                                          </p:val>
                                        </p:tav>
                                      </p:tavLst>
                                    </p:anim>
                                    <p:anim calcmode="lin" valueType="num">
                                      <p:cBhvr>
                                        <p:cTn id="28" dur="1000"/>
                                        <p:tgtEl>
                                          <p:spTgt spid="15"/>
                                        </p:tgtEl>
                                        <p:attrNameLst>
                                          <p:attrName>ppt_y</p:attrName>
                                        </p:attrNameLst>
                                      </p:cBhvr>
                                      <p:tavLst>
                                        <p:tav tm="0">
                                          <p:val>
                                            <p:strVal val="ppt_y"/>
                                          </p:val>
                                        </p:tav>
                                        <p:tav tm="100000">
                                          <p:val>
                                            <p:strVal val="ppt_y+.1"/>
                                          </p:val>
                                        </p:tav>
                                      </p:tavLst>
                                    </p:anim>
                                    <p:set>
                                      <p:cBhvr>
                                        <p:cTn id="29" dur="1" fill="hold">
                                          <p:stCondLst>
                                            <p:cond delay="999"/>
                                          </p:stCondLst>
                                        </p:cTn>
                                        <p:tgtEl>
                                          <p:spTgt spid="1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xit" presetSubtype="0" fill="hold" nodeType="clickEffect">
                                  <p:stCondLst>
                                    <p:cond delay="0"/>
                                  </p:stCondLst>
                                  <p:childTnLst>
                                    <p:animEffect transition="out" filter="fade">
                                      <p:cBhvr>
                                        <p:cTn id="40" dur="1000"/>
                                        <p:tgtEl>
                                          <p:spTgt spid="17"/>
                                        </p:tgtEl>
                                      </p:cBhvr>
                                    </p:animEffect>
                                    <p:anim calcmode="lin" valueType="num">
                                      <p:cBhvr>
                                        <p:cTn id="41" dur="1000"/>
                                        <p:tgtEl>
                                          <p:spTgt spid="17"/>
                                        </p:tgtEl>
                                        <p:attrNameLst>
                                          <p:attrName>ppt_x</p:attrName>
                                        </p:attrNameLst>
                                      </p:cBhvr>
                                      <p:tavLst>
                                        <p:tav tm="0">
                                          <p:val>
                                            <p:strVal val="ppt_x"/>
                                          </p:val>
                                        </p:tav>
                                        <p:tav tm="100000">
                                          <p:val>
                                            <p:strVal val="ppt_x"/>
                                          </p:val>
                                        </p:tav>
                                      </p:tavLst>
                                    </p:anim>
                                    <p:anim calcmode="lin" valueType="num">
                                      <p:cBhvr>
                                        <p:cTn id="42" dur="1000"/>
                                        <p:tgtEl>
                                          <p:spTgt spid="17"/>
                                        </p:tgtEl>
                                        <p:attrNameLst>
                                          <p:attrName>ppt_y</p:attrName>
                                        </p:attrNameLst>
                                      </p:cBhvr>
                                      <p:tavLst>
                                        <p:tav tm="0">
                                          <p:val>
                                            <p:strVal val="ppt_y"/>
                                          </p:val>
                                        </p:tav>
                                        <p:tav tm="100000">
                                          <p:val>
                                            <p:strVal val="ppt_y+.1"/>
                                          </p:val>
                                        </p:tav>
                                      </p:tavLst>
                                    </p:anim>
                                    <p:set>
                                      <p:cBhvr>
                                        <p:cTn id="43" dur="1" fill="hold">
                                          <p:stCondLst>
                                            <p:cond delay="999"/>
                                          </p:stCondLst>
                                        </p:cTn>
                                        <p:tgtEl>
                                          <p:spTgt spid="1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xit" presetSubtype="0" fill="hold" nodeType="clickEffect">
                                  <p:stCondLst>
                                    <p:cond delay="0"/>
                                  </p:stCondLst>
                                  <p:childTnLst>
                                    <p:animEffect transition="out" filter="fade">
                                      <p:cBhvr>
                                        <p:cTn id="54" dur="1000"/>
                                        <p:tgtEl>
                                          <p:spTgt spid="25"/>
                                        </p:tgtEl>
                                      </p:cBhvr>
                                    </p:animEffect>
                                    <p:anim calcmode="lin" valueType="num">
                                      <p:cBhvr>
                                        <p:cTn id="55" dur="1000"/>
                                        <p:tgtEl>
                                          <p:spTgt spid="25"/>
                                        </p:tgtEl>
                                        <p:attrNameLst>
                                          <p:attrName>ppt_x</p:attrName>
                                        </p:attrNameLst>
                                      </p:cBhvr>
                                      <p:tavLst>
                                        <p:tav tm="0">
                                          <p:val>
                                            <p:strVal val="ppt_x"/>
                                          </p:val>
                                        </p:tav>
                                        <p:tav tm="100000">
                                          <p:val>
                                            <p:strVal val="ppt_x"/>
                                          </p:val>
                                        </p:tav>
                                      </p:tavLst>
                                    </p:anim>
                                    <p:anim calcmode="lin" valueType="num">
                                      <p:cBhvr>
                                        <p:cTn id="56" dur="1000"/>
                                        <p:tgtEl>
                                          <p:spTgt spid="25"/>
                                        </p:tgtEl>
                                        <p:attrNameLst>
                                          <p:attrName>ppt_y</p:attrName>
                                        </p:attrNameLst>
                                      </p:cBhvr>
                                      <p:tavLst>
                                        <p:tav tm="0">
                                          <p:val>
                                            <p:strVal val="ppt_y"/>
                                          </p:val>
                                        </p:tav>
                                        <p:tav tm="100000">
                                          <p:val>
                                            <p:strVal val="ppt_y+.1"/>
                                          </p:val>
                                        </p:tav>
                                      </p:tavLst>
                                    </p:anim>
                                    <p:set>
                                      <p:cBhvr>
                                        <p:cTn id="57" dur="1" fill="hold">
                                          <p:stCondLst>
                                            <p:cond delay="9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140306" y="1294892"/>
            <a:ext cx="3911391" cy="769441"/>
          </a:xfrm>
          <a:prstGeom prst="rect">
            <a:avLst/>
          </a:prstGeom>
          <a:noFill/>
        </p:spPr>
        <p:txBody>
          <a:bodyPr wrap="none" rtlCol="0">
            <a:spAutoFit/>
          </a:bodyPr>
          <a:lstStyle/>
          <a:p>
            <a:pPr algn="ctr"/>
            <a:r>
              <a:rPr kumimoji="1" lang="en-US" altLang="zh-CN" sz="4400" b="1" dirty="0">
                <a:solidFill>
                  <a:schemeClr val="accent1"/>
                </a:solidFill>
                <a:latin typeface="Microsoft YaHei" charset="0"/>
                <a:ea typeface="Microsoft YaHei" charset="0"/>
                <a:cs typeface="Microsoft YaHei" charset="0"/>
              </a:rPr>
              <a:t>THANK</a:t>
            </a:r>
            <a:r>
              <a:rPr kumimoji="1" lang="zh-CN" altLang="en-US" sz="4400" b="1" dirty="0">
                <a:solidFill>
                  <a:schemeClr val="accent1"/>
                </a:solidFill>
                <a:latin typeface="Microsoft YaHei" charset="0"/>
                <a:ea typeface="Microsoft YaHei" charset="0"/>
                <a:cs typeface="Microsoft YaHei" charset="0"/>
              </a:rPr>
              <a:t> </a:t>
            </a:r>
            <a:r>
              <a:rPr kumimoji="1" lang="en-US" altLang="zh-CN" sz="4400" b="1" dirty="0">
                <a:solidFill>
                  <a:schemeClr val="accent1"/>
                </a:solidFill>
                <a:latin typeface="Microsoft YaHei" charset="0"/>
                <a:ea typeface="Microsoft YaHei" charset="0"/>
                <a:cs typeface="Microsoft YaHei" charset="0"/>
              </a:rPr>
              <a:t>YOU!</a:t>
            </a:r>
            <a:endParaRPr kumimoji="1" lang="zh-CN" altLang="en-US" sz="4400" b="1" dirty="0">
              <a:solidFill>
                <a:schemeClr val="accent1"/>
              </a:solidFill>
              <a:latin typeface="Microsoft YaHei" charset="0"/>
              <a:ea typeface="Microsoft YaHei" charset="0"/>
              <a:cs typeface="Microsoft YaHei" charset="0"/>
            </a:endParaRPr>
          </a:p>
        </p:txBody>
      </p:sp>
      <p:sp>
        <p:nvSpPr>
          <p:cNvPr id="4" name="文本框 3"/>
          <p:cNvSpPr txBox="1"/>
          <p:nvPr/>
        </p:nvSpPr>
        <p:spPr>
          <a:xfrm>
            <a:off x="4310898" y="2227489"/>
            <a:ext cx="3570208" cy="1107996"/>
          </a:xfrm>
          <a:prstGeom prst="rect">
            <a:avLst/>
          </a:prstGeom>
          <a:solidFill>
            <a:schemeClr val="accent4"/>
          </a:solidFill>
        </p:spPr>
        <p:txBody>
          <a:bodyPr wrap="none" rtlCol="0">
            <a:spAutoFit/>
          </a:bodyPr>
          <a:lstStyle/>
          <a:p>
            <a:pPr algn="ctr"/>
            <a:r>
              <a:rPr kumimoji="1" lang="zh-CN" altLang="en-US" sz="6600" b="1" dirty="0">
                <a:solidFill>
                  <a:schemeClr val="bg1"/>
                </a:solidFill>
                <a:latin typeface="Microsoft YaHei" charset="0"/>
                <a:ea typeface="Microsoft YaHei" charset="0"/>
                <a:cs typeface="Microsoft YaHei" charset="0"/>
              </a:rPr>
              <a:t>感谢聆听</a:t>
            </a:r>
          </a:p>
        </p:txBody>
      </p:sp>
      <p:sp>
        <p:nvSpPr>
          <p:cNvPr id="5" name="文本框 4"/>
          <p:cNvSpPr txBox="1"/>
          <p:nvPr/>
        </p:nvSpPr>
        <p:spPr>
          <a:xfrm>
            <a:off x="4567381" y="3437085"/>
            <a:ext cx="3057247" cy="523220"/>
          </a:xfrm>
          <a:prstGeom prst="rect">
            <a:avLst/>
          </a:prstGeom>
          <a:noFill/>
        </p:spPr>
        <p:txBody>
          <a:bodyPr wrap="none" rtlCol="0">
            <a:spAutoFit/>
          </a:bodyPr>
          <a:lstStyle/>
          <a:p>
            <a:pPr algn="ctr"/>
            <a:r>
              <a:rPr kumimoji="1" lang="en-US" altLang="zh-CN" sz="2800" b="1" dirty="0">
                <a:solidFill>
                  <a:schemeClr val="accent1"/>
                </a:solidFill>
                <a:latin typeface="Microsoft YaHei" charset="0"/>
                <a:ea typeface="Microsoft YaHei" charset="0"/>
                <a:cs typeface="Microsoft YaHei" charset="0"/>
              </a:rPr>
              <a:t>《</a:t>
            </a:r>
            <a:r>
              <a:rPr kumimoji="1" lang="zh-CN" altLang="en-US" sz="2800" b="1" dirty="0">
                <a:solidFill>
                  <a:schemeClr val="accent1"/>
                </a:solidFill>
                <a:latin typeface="Microsoft YaHei" charset="0"/>
                <a:ea typeface="Microsoft YaHei" charset="0"/>
                <a:cs typeface="Microsoft YaHei" charset="0"/>
              </a:rPr>
              <a:t>烧脑游戏串烧</a:t>
            </a:r>
            <a:r>
              <a:rPr kumimoji="1" lang="en-US" altLang="zh-CN" sz="2800" b="1" dirty="0">
                <a:solidFill>
                  <a:schemeClr val="accent1"/>
                </a:solidFill>
                <a:latin typeface="Microsoft YaHei" charset="0"/>
                <a:ea typeface="Microsoft YaHei" charset="0"/>
                <a:cs typeface="Microsoft YaHei" charset="0"/>
              </a:rPr>
              <a:t>》</a:t>
            </a:r>
            <a:endParaRPr kumimoji="1" lang="zh-CN" altLang="en-US" sz="2800" b="1" dirty="0">
              <a:solidFill>
                <a:schemeClr val="accent2"/>
              </a:solidFill>
              <a:latin typeface="Microsoft YaHei" charset="0"/>
              <a:ea typeface="Microsoft YaHei" charset="0"/>
              <a:cs typeface="Microsoft YaHei" charset="0"/>
            </a:endParaRPr>
          </a:p>
        </p:txBody>
      </p:sp>
      <p:sp>
        <p:nvSpPr>
          <p:cNvPr id="6" name="文本框 8"/>
          <p:cNvSpPr txBox="1"/>
          <p:nvPr/>
        </p:nvSpPr>
        <p:spPr>
          <a:xfrm>
            <a:off x="4448899" y="4178020"/>
            <a:ext cx="3294202" cy="15261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50000"/>
              </a:lnSpc>
              <a:buFont typeface="Wingdings" charset="2"/>
              <a:buChar char="n"/>
            </a:pPr>
            <a:r>
              <a:rPr lang="zh-CN" altLang="en-US" sz="1600" b="1" dirty="0">
                <a:solidFill>
                  <a:schemeClr val="tx1">
                    <a:lumMod val="50000"/>
                    <a:lumOff val="50000"/>
                  </a:schemeClr>
                </a:solidFill>
                <a:latin typeface="微软雅黑" charset="0"/>
                <a:ea typeface="微软雅黑" charset="0"/>
              </a:rPr>
              <a:t>学校名称：</a:t>
            </a:r>
            <a:r>
              <a:rPr lang="en-US" altLang="zh-CN" sz="1600" b="1" dirty="0">
                <a:solidFill>
                  <a:schemeClr val="tx1">
                    <a:lumMod val="50000"/>
                    <a:lumOff val="50000"/>
                  </a:schemeClr>
                </a:solidFill>
                <a:latin typeface="微软雅黑" charset="0"/>
                <a:ea typeface="微软雅黑" charset="0"/>
              </a:rPr>
              <a:t>UESTC</a:t>
            </a:r>
            <a:endParaRPr lang="zh-CN" altLang="en-US" sz="1600" b="1" dirty="0">
              <a:solidFill>
                <a:schemeClr val="tx1">
                  <a:lumMod val="50000"/>
                  <a:lumOff val="50000"/>
                </a:schemeClr>
              </a:solidFill>
              <a:latin typeface="微软雅黑" charset="0"/>
              <a:ea typeface="微软雅黑" charset="0"/>
            </a:endParaRPr>
          </a:p>
          <a:p>
            <a:pPr marL="285750" indent="-285750" algn="ctr">
              <a:lnSpc>
                <a:spcPct val="150000"/>
              </a:lnSpc>
              <a:buFont typeface="Wingdings" charset="2"/>
              <a:buChar char="n"/>
            </a:pPr>
            <a:r>
              <a:rPr lang="zh-CN" altLang="en-US" sz="1600" b="1" dirty="0">
                <a:solidFill>
                  <a:schemeClr val="tx1">
                    <a:lumMod val="50000"/>
                    <a:lumOff val="50000"/>
                  </a:schemeClr>
                </a:solidFill>
                <a:latin typeface="微软雅黑" charset="0"/>
                <a:ea typeface="微软雅黑" charset="0"/>
              </a:rPr>
              <a:t>指导老师：陈伟</a:t>
            </a:r>
          </a:p>
          <a:p>
            <a:pPr marL="285750" indent="-285750" algn="ctr">
              <a:lnSpc>
                <a:spcPct val="150000"/>
              </a:lnSpc>
              <a:buFont typeface="Wingdings" charset="2"/>
              <a:buChar char="n"/>
            </a:pPr>
            <a:r>
              <a:rPr lang="zh-CN" altLang="en-US" sz="1600" b="1" dirty="0">
                <a:solidFill>
                  <a:schemeClr val="tx1">
                    <a:lumMod val="50000"/>
                    <a:lumOff val="50000"/>
                  </a:schemeClr>
                </a:solidFill>
                <a:latin typeface="微软雅黑" charset="0"/>
                <a:ea typeface="微软雅黑" charset="0"/>
              </a:rPr>
              <a:t>报告人：刘芮利、赵晗、</a:t>
            </a:r>
            <a:endParaRPr lang="en-US" altLang="zh-CN" sz="1600" b="1" dirty="0">
              <a:solidFill>
                <a:schemeClr val="tx1">
                  <a:lumMod val="50000"/>
                  <a:lumOff val="50000"/>
                </a:schemeClr>
              </a:solidFill>
              <a:latin typeface="微软雅黑" charset="0"/>
              <a:ea typeface="微软雅黑" charset="0"/>
            </a:endParaRPr>
          </a:p>
          <a:p>
            <a:pPr algn="ctr">
              <a:lnSpc>
                <a:spcPct val="150000"/>
              </a:lnSpc>
            </a:pPr>
            <a:r>
              <a:rPr lang="zh-CN" altLang="en-US" sz="1600" b="1" dirty="0">
                <a:solidFill>
                  <a:schemeClr val="tx1">
                    <a:lumMod val="50000"/>
                    <a:lumOff val="50000"/>
                  </a:schemeClr>
                </a:solidFill>
                <a:latin typeface="微软雅黑" charset="0"/>
                <a:ea typeface="微软雅黑" charset="0"/>
              </a:rPr>
              <a:t>张庭恺、钟城伟、黄培坤</a:t>
            </a:r>
            <a:endParaRPr lang="en-US" altLang="zh-CN" sz="1600" b="1" dirty="0">
              <a:solidFill>
                <a:schemeClr val="tx1">
                  <a:lumMod val="50000"/>
                  <a:lumOff val="50000"/>
                </a:schemeClr>
              </a:solidFill>
              <a:latin typeface="微软雅黑" charset="0"/>
              <a:ea typeface="微软雅黑" charset="0"/>
            </a:endParaRPr>
          </a:p>
        </p:txBody>
      </p:sp>
    </p:spTree>
    <p:extLst>
      <p:ext uri="{BB962C8B-B14F-4D97-AF65-F5344CB8AC3E}">
        <p14:creationId xmlns:p14="http://schemas.microsoft.com/office/powerpoint/2010/main" val="188034603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B0F6544-7B27-439B-AF2C-64FA386EDB45}"/>
              </a:ext>
            </a:extLst>
          </p:cNvPr>
          <p:cNvPicPr>
            <a:picLocks noChangeAspect="1"/>
          </p:cNvPicPr>
          <p:nvPr/>
        </p:nvPicPr>
        <p:blipFill>
          <a:blip r:embed="rId2"/>
          <a:stretch>
            <a:fillRect/>
          </a:stretch>
        </p:blipFill>
        <p:spPr>
          <a:xfrm>
            <a:off x="1866879" y="92067"/>
            <a:ext cx="8653550" cy="3841640"/>
          </a:xfrm>
          <a:prstGeom prst="rect">
            <a:avLst/>
          </a:prstGeom>
        </p:spPr>
      </p:pic>
      <p:pic>
        <p:nvPicPr>
          <p:cNvPr id="6" name="图片 5">
            <a:extLst>
              <a:ext uri="{FF2B5EF4-FFF2-40B4-BE49-F238E27FC236}">
                <a16:creationId xmlns:a16="http://schemas.microsoft.com/office/drawing/2014/main" id="{94E4D21C-6BDA-433E-A192-0DBB34A44908}"/>
              </a:ext>
            </a:extLst>
          </p:cNvPr>
          <p:cNvPicPr>
            <a:picLocks noChangeAspect="1"/>
          </p:cNvPicPr>
          <p:nvPr/>
        </p:nvPicPr>
        <p:blipFill>
          <a:blip r:embed="rId3"/>
          <a:stretch>
            <a:fillRect/>
          </a:stretch>
        </p:blipFill>
        <p:spPr>
          <a:xfrm>
            <a:off x="919451" y="4022484"/>
            <a:ext cx="10904762" cy="2323809"/>
          </a:xfrm>
          <a:prstGeom prst="rect">
            <a:avLst/>
          </a:prstGeom>
        </p:spPr>
      </p:pic>
      <p:sp>
        <p:nvSpPr>
          <p:cNvPr id="9" name="椭圆 8">
            <a:extLst>
              <a:ext uri="{FF2B5EF4-FFF2-40B4-BE49-F238E27FC236}">
                <a16:creationId xmlns:a16="http://schemas.microsoft.com/office/drawing/2014/main" id="{FB6CEDD9-B1A9-41CA-8F2A-441D946F9324}"/>
              </a:ext>
            </a:extLst>
          </p:cNvPr>
          <p:cNvSpPr/>
          <p:nvPr/>
        </p:nvSpPr>
        <p:spPr>
          <a:xfrm>
            <a:off x="208619" y="486018"/>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10" name="文本框 9">
            <a:extLst>
              <a:ext uri="{FF2B5EF4-FFF2-40B4-BE49-F238E27FC236}">
                <a16:creationId xmlns:a16="http://schemas.microsoft.com/office/drawing/2014/main" id="{01C9E129-9CDF-46E3-A416-3F2874891845}"/>
              </a:ext>
            </a:extLst>
          </p:cNvPr>
          <p:cNvSpPr txBox="1"/>
          <p:nvPr/>
        </p:nvSpPr>
        <p:spPr>
          <a:xfrm>
            <a:off x="215504" y="536401"/>
            <a:ext cx="470000" cy="369332"/>
          </a:xfrm>
          <a:prstGeom prst="rect">
            <a:avLst/>
          </a:prstGeom>
          <a:noFill/>
        </p:spPr>
        <p:txBody>
          <a:bodyPr wrap="none" rtlCol="0" anchor="t">
            <a:spAutoFit/>
          </a:bodyPr>
          <a:lstStyle/>
          <a:p>
            <a:pPr algn="ctr"/>
            <a:r>
              <a:rPr lang="en-US" altLang="zh-CN" b="1" dirty="0">
                <a:solidFill>
                  <a:schemeClr val="lt1"/>
                </a:solidFill>
                <a:latin typeface="汉仪正圆 55简" panose="00020600040101010101" charset="-122"/>
                <a:ea typeface="汉仪正圆 55简" panose="00020600040101010101" charset="-122"/>
                <a:sym typeface="+mn-ea"/>
              </a:rPr>
              <a:t>03</a:t>
            </a:r>
          </a:p>
        </p:txBody>
      </p:sp>
      <p:sp>
        <p:nvSpPr>
          <p:cNvPr id="11" name="文本框 10">
            <a:extLst>
              <a:ext uri="{FF2B5EF4-FFF2-40B4-BE49-F238E27FC236}">
                <a16:creationId xmlns:a16="http://schemas.microsoft.com/office/drawing/2014/main" id="{5B3C70D1-4D48-4287-A042-64D407C53DD3}"/>
              </a:ext>
            </a:extLst>
          </p:cNvPr>
          <p:cNvSpPr txBox="1"/>
          <p:nvPr/>
        </p:nvSpPr>
        <p:spPr>
          <a:xfrm>
            <a:off x="655253" y="521677"/>
            <a:ext cx="2032635" cy="398780"/>
          </a:xfrm>
          <a:prstGeom prst="rect">
            <a:avLst/>
          </a:prstGeom>
          <a:noFill/>
        </p:spPr>
        <p:txBody>
          <a:bodyPr wrap="square" rtlCol="0">
            <a:spAutoFit/>
          </a:bodyPr>
          <a:lstStyle/>
          <a:p>
            <a:pPr algn="l"/>
            <a:r>
              <a:rPr lang="zh-CN" altLang="en-US" sz="2000" b="1" dirty="0">
                <a:solidFill>
                  <a:srgbClr val="00D0C7"/>
                </a:solidFill>
                <a:latin typeface="汉仪正圆 55简" panose="00020600040101010101" charset="-122"/>
                <a:ea typeface="汉仪正圆 55简" panose="00020600040101010101" charset="-122"/>
              </a:rPr>
              <a:t>什么是</a:t>
            </a:r>
            <a:r>
              <a:rPr lang="en-US" altLang="zh-CN" sz="2000" b="1" dirty="0">
                <a:solidFill>
                  <a:srgbClr val="00D0C7"/>
                </a:solidFill>
                <a:latin typeface="汉仪正圆 55简" panose="00020600040101010101" charset="-122"/>
                <a:ea typeface="汉仪正圆 55简" panose="00020600040101010101" charset="-122"/>
              </a:rPr>
              <a:t>RSA?</a:t>
            </a:r>
            <a:endParaRPr lang="zh-CN" altLang="en-US" sz="2000" b="1" dirty="0">
              <a:solidFill>
                <a:srgbClr val="00D0C7"/>
              </a:solidFill>
              <a:latin typeface="汉仪正圆 55简" panose="00020600040101010101" charset="-122"/>
              <a:ea typeface="汉仪正圆 55简" panose="00020600040101010101" charset="-122"/>
            </a:endParaRPr>
          </a:p>
        </p:txBody>
      </p:sp>
    </p:spTree>
    <p:extLst>
      <p:ext uri="{BB962C8B-B14F-4D97-AF65-F5344CB8AC3E}">
        <p14:creationId xmlns:p14="http://schemas.microsoft.com/office/powerpoint/2010/main" val="78368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形状 6">
            <a:extLst>
              <a:ext uri="{FF2B5EF4-FFF2-40B4-BE49-F238E27FC236}">
                <a16:creationId xmlns:a16="http://schemas.microsoft.com/office/drawing/2014/main" id="{3A2AB284-F277-4CB6-8B31-EB5AFFBBDAF4}"/>
              </a:ext>
            </a:extLst>
          </p:cNvPr>
          <p:cNvSpPr/>
          <p:nvPr/>
        </p:nvSpPr>
        <p:spPr>
          <a:xfrm>
            <a:off x="1150642" y="2428170"/>
            <a:ext cx="2060461" cy="1699449"/>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a:ln>
            <a:solidFill>
              <a:schemeClr val="accent1"/>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133" tIns="89133" rIns="89133" bIns="386948" numCol="1" spcCol="1270" anchor="t" anchorCtr="0">
            <a:noAutofit/>
          </a:bodyPr>
          <a:lstStyle/>
          <a:p>
            <a:pPr marL="285750" lvl="1" indent="-285750" algn="l" defTabSz="1333500">
              <a:lnSpc>
                <a:spcPct val="90000"/>
              </a:lnSpc>
              <a:spcBef>
                <a:spcPct val="0"/>
              </a:spcBef>
              <a:spcAft>
                <a:spcPct val="15000"/>
              </a:spcAft>
              <a:buChar char="••"/>
            </a:pPr>
            <a:endParaRPr lang="zh-CN" altLang="en-US" sz="3000" kern="1200" dirty="0"/>
          </a:p>
          <a:p>
            <a:pPr marL="285750" lvl="1" indent="-285750" algn="l" defTabSz="1333500">
              <a:lnSpc>
                <a:spcPct val="90000"/>
              </a:lnSpc>
              <a:spcBef>
                <a:spcPct val="0"/>
              </a:spcBef>
              <a:spcAft>
                <a:spcPct val="15000"/>
              </a:spcAft>
              <a:buChar char="••"/>
            </a:pPr>
            <a:endParaRPr lang="zh-CN" altLang="en-US" sz="3000" kern="1200" dirty="0"/>
          </a:p>
        </p:txBody>
      </p:sp>
      <p:sp>
        <p:nvSpPr>
          <p:cNvPr id="6" name="形状 5">
            <a:extLst>
              <a:ext uri="{FF2B5EF4-FFF2-40B4-BE49-F238E27FC236}">
                <a16:creationId xmlns:a16="http://schemas.microsoft.com/office/drawing/2014/main" id="{F310F116-D089-479A-B339-22333FF6F37C}"/>
              </a:ext>
            </a:extLst>
          </p:cNvPr>
          <p:cNvSpPr/>
          <p:nvPr/>
        </p:nvSpPr>
        <p:spPr>
          <a:xfrm>
            <a:off x="2333128" y="2921144"/>
            <a:ext cx="2141983" cy="2141983"/>
          </a:xfrm>
          <a:prstGeom prst="leftCircularArrow">
            <a:avLst>
              <a:gd name="adj1" fmla="val 2550"/>
              <a:gd name="adj2" fmla="val 309429"/>
              <a:gd name="adj3" fmla="val 2084940"/>
              <a:gd name="adj4" fmla="val 9024489"/>
              <a:gd name="adj5" fmla="val 2975"/>
            </a:avLst>
          </a:prstGeom>
          <a:solidFill>
            <a:schemeClr val="accent1"/>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7" name="任意形状 10">
            <a:extLst>
              <a:ext uri="{FF2B5EF4-FFF2-40B4-BE49-F238E27FC236}">
                <a16:creationId xmlns:a16="http://schemas.microsoft.com/office/drawing/2014/main" id="{BA304A55-9B82-471E-B6A1-48320D9BFF9C}"/>
              </a:ext>
            </a:extLst>
          </p:cNvPr>
          <p:cNvSpPr/>
          <p:nvPr/>
        </p:nvSpPr>
        <p:spPr>
          <a:xfrm>
            <a:off x="1608521" y="3763452"/>
            <a:ext cx="1831520" cy="728335"/>
          </a:xfrm>
          <a:custGeom>
            <a:avLst/>
            <a:gdLst>
              <a:gd name="connsiteX0" fmla="*/ 0 w 1497810"/>
              <a:gd name="connsiteY0" fmla="*/ 59563 h 595630"/>
              <a:gd name="connsiteX1" fmla="*/ 59563 w 1497810"/>
              <a:gd name="connsiteY1" fmla="*/ 0 h 595630"/>
              <a:gd name="connsiteX2" fmla="*/ 1438247 w 1497810"/>
              <a:gd name="connsiteY2" fmla="*/ 0 h 595630"/>
              <a:gd name="connsiteX3" fmla="*/ 1497810 w 1497810"/>
              <a:gd name="connsiteY3" fmla="*/ 59563 h 595630"/>
              <a:gd name="connsiteX4" fmla="*/ 1497810 w 1497810"/>
              <a:gd name="connsiteY4" fmla="*/ 536067 h 595630"/>
              <a:gd name="connsiteX5" fmla="*/ 1438247 w 1497810"/>
              <a:gd name="connsiteY5" fmla="*/ 595630 h 595630"/>
              <a:gd name="connsiteX6" fmla="*/ 59563 w 1497810"/>
              <a:gd name="connsiteY6" fmla="*/ 595630 h 595630"/>
              <a:gd name="connsiteX7" fmla="*/ 0 w 1497810"/>
              <a:gd name="connsiteY7" fmla="*/ 536067 h 595630"/>
              <a:gd name="connsiteX8" fmla="*/ 0 w 1497810"/>
              <a:gd name="connsiteY8" fmla="*/ 59563 h 59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810" h="595630">
                <a:moveTo>
                  <a:pt x="0" y="59563"/>
                </a:moveTo>
                <a:cubicBezTo>
                  <a:pt x="0" y="26667"/>
                  <a:pt x="26667" y="0"/>
                  <a:pt x="59563" y="0"/>
                </a:cubicBezTo>
                <a:lnTo>
                  <a:pt x="1438247" y="0"/>
                </a:lnTo>
                <a:cubicBezTo>
                  <a:pt x="1471143" y="0"/>
                  <a:pt x="1497810" y="26667"/>
                  <a:pt x="1497810" y="59563"/>
                </a:cubicBezTo>
                <a:lnTo>
                  <a:pt x="1497810" y="536067"/>
                </a:lnTo>
                <a:cubicBezTo>
                  <a:pt x="1497810" y="568963"/>
                  <a:pt x="1471143" y="595630"/>
                  <a:pt x="1438247" y="595630"/>
                </a:cubicBezTo>
                <a:lnTo>
                  <a:pt x="59563" y="595630"/>
                </a:lnTo>
                <a:cubicBezTo>
                  <a:pt x="26667" y="595630"/>
                  <a:pt x="0" y="568963"/>
                  <a:pt x="0" y="536067"/>
                </a:cubicBezTo>
                <a:lnTo>
                  <a:pt x="0" y="59563"/>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0310" tIns="59355" rIns="80310" bIns="59355" numCol="1" spcCol="1270" anchor="ctr" anchorCtr="0">
            <a:noAutofit/>
          </a:bodyPr>
          <a:lstStyle/>
          <a:p>
            <a:pPr lvl="0" algn="ctr" defTabSz="1466850">
              <a:lnSpc>
                <a:spcPct val="90000"/>
              </a:lnSpc>
              <a:spcBef>
                <a:spcPct val="0"/>
              </a:spcBef>
              <a:spcAft>
                <a:spcPct val="35000"/>
              </a:spcAft>
            </a:pPr>
            <a:endParaRPr lang="zh-CN" altLang="en-US" sz="3300" kern="1200" dirty="0"/>
          </a:p>
        </p:txBody>
      </p:sp>
      <p:sp>
        <p:nvSpPr>
          <p:cNvPr id="8" name="圆角矩形 14">
            <a:extLst>
              <a:ext uri="{FF2B5EF4-FFF2-40B4-BE49-F238E27FC236}">
                <a16:creationId xmlns:a16="http://schemas.microsoft.com/office/drawing/2014/main" id="{A7D6A094-A3F0-4766-A305-3005DF8FB34E}"/>
              </a:ext>
            </a:extLst>
          </p:cNvPr>
          <p:cNvSpPr/>
          <p:nvPr/>
        </p:nvSpPr>
        <p:spPr>
          <a:xfrm>
            <a:off x="3700162" y="2428170"/>
            <a:ext cx="2060461" cy="1699449"/>
          </a:xfrm>
          <a:prstGeom prst="roundRect">
            <a:avLst>
              <a:gd name="adj" fmla="val 10000"/>
            </a:avLst>
          </a:prstGeom>
          <a:ln>
            <a:solidFill>
              <a:schemeClr val="accent5"/>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9" name="环形箭头 15">
            <a:extLst>
              <a:ext uri="{FF2B5EF4-FFF2-40B4-BE49-F238E27FC236}">
                <a16:creationId xmlns:a16="http://schemas.microsoft.com/office/drawing/2014/main" id="{71C0DB82-28E8-494A-87DF-8FB35203D59E}"/>
              </a:ext>
            </a:extLst>
          </p:cNvPr>
          <p:cNvSpPr/>
          <p:nvPr/>
        </p:nvSpPr>
        <p:spPr>
          <a:xfrm>
            <a:off x="4865479" y="1426029"/>
            <a:ext cx="2405264" cy="2405264"/>
          </a:xfrm>
          <a:prstGeom prst="circularArrow">
            <a:avLst>
              <a:gd name="adj1" fmla="val 2271"/>
              <a:gd name="adj2" fmla="val 273786"/>
              <a:gd name="adj3" fmla="val 19550703"/>
              <a:gd name="adj4" fmla="val 12575511"/>
              <a:gd name="adj5" fmla="val 2650"/>
            </a:avLst>
          </a:prstGeom>
          <a:solidFill>
            <a:schemeClr val="accent5"/>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0" name="任意形状 16">
            <a:extLst>
              <a:ext uri="{FF2B5EF4-FFF2-40B4-BE49-F238E27FC236}">
                <a16:creationId xmlns:a16="http://schemas.microsoft.com/office/drawing/2014/main" id="{1192113E-6E3F-47F7-AAE2-40330DEE0CC3}"/>
              </a:ext>
            </a:extLst>
          </p:cNvPr>
          <p:cNvSpPr/>
          <p:nvPr/>
        </p:nvSpPr>
        <p:spPr>
          <a:xfrm>
            <a:off x="4158043" y="2064002"/>
            <a:ext cx="1831520" cy="728335"/>
          </a:xfrm>
          <a:custGeom>
            <a:avLst/>
            <a:gdLst>
              <a:gd name="connsiteX0" fmla="*/ 0 w 1497810"/>
              <a:gd name="connsiteY0" fmla="*/ 59563 h 595630"/>
              <a:gd name="connsiteX1" fmla="*/ 59563 w 1497810"/>
              <a:gd name="connsiteY1" fmla="*/ 0 h 595630"/>
              <a:gd name="connsiteX2" fmla="*/ 1438247 w 1497810"/>
              <a:gd name="connsiteY2" fmla="*/ 0 h 595630"/>
              <a:gd name="connsiteX3" fmla="*/ 1497810 w 1497810"/>
              <a:gd name="connsiteY3" fmla="*/ 59563 h 595630"/>
              <a:gd name="connsiteX4" fmla="*/ 1497810 w 1497810"/>
              <a:gd name="connsiteY4" fmla="*/ 536067 h 595630"/>
              <a:gd name="connsiteX5" fmla="*/ 1438247 w 1497810"/>
              <a:gd name="connsiteY5" fmla="*/ 595630 h 595630"/>
              <a:gd name="connsiteX6" fmla="*/ 59563 w 1497810"/>
              <a:gd name="connsiteY6" fmla="*/ 595630 h 595630"/>
              <a:gd name="connsiteX7" fmla="*/ 0 w 1497810"/>
              <a:gd name="connsiteY7" fmla="*/ 536067 h 595630"/>
              <a:gd name="connsiteX8" fmla="*/ 0 w 1497810"/>
              <a:gd name="connsiteY8" fmla="*/ 59563 h 59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810" h="595630">
                <a:moveTo>
                  <a:pt x="0" y="59563"/>
                </a:moveTo>
                <a:cubicBezTo>
                  <a:pt x="0" y="26667"/>
                  <a:pt x="26667" y="0"/>
                  <a:pt x="59563" y="0"/>
                </a:cubicBezTo>
                <a:lnTo>
                  <a:pt x="1438247" y="0"/>
                </a:lnTo>
                <a:cubicBezTo>
                  <a:pt x="1471143" y="0"/>
                  <a:pt x="1497810" y="26667"/>
                  <a:pt x="1497810" y="59563"/>
                </a:cubicBezTo>
                <a:lnTo>
                  <a:pt x="1497810" y="536067"/>
                </a:lnTo>
                <a:cubicBezTo>
                  <a:pt x="1497810" y="568963"/>
                  <a:pt x="1471143" y="595630"/>
                  <a:pt x="1438247" y="595630"/>
                </a:cubicBezTo>
                <a:lnTo>
                  <a:pt x="59563" y="595630"/>
                </a:lnTo>
                <a:cubicBezTo>
                  <a:pt x="26667" y="595630"/>
                  <a:pt x="0" y="568963"/>
                  <a:pt x="0" y="536067"/>
                </a:cubicBezTo>
                <a:lnTo>
                  <a:pt x="0" y="59563"/>
                </a:lnTo>
                <a:close/>
              </a:path>
            </a:pathLst>
          </a:custGeom>
          <a:solidFill>
            <a:schemeClr val="accent5"/>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0310" tIns="59355" rIns="80310" bIns="59355" numCol="1" spcCol="1270" anchor="ctr" anchorCtr="0">
            <a:noAutofit/>
          </a:bodyPr>
          <a:lstStyle/>
          <a:p>
            <a:pPr lvl="0" algn="ctr" defTabSz="1466850">
              <a:lnSpc>
                <a:spcPct val="90000"/>
              </a:lnSpc>
              <a:spcBef>
                <a:spcPct val="0"/>
              </a:spcBef>
              <a:spcAft>
                <a:spcPct val="35000"/>
              </a:spcAft>
            </a:pPr>
            <a:endParaRPr lang="zh-CN" altLang="en-US" sz="3300" kern="1200" dirty="0"/>
          </a:p>
        </p:txBody>
      </p:sp>
      <p:sp>
        <p:nvSpPr>
          <p:cNvPr id="11" name="任意形状 20">
            <a:extLst>
              <a:ext uri="{FF2B5EF4-FFF2-40B4-BE49-F238E27FC236}">
                <a16:creationId xmlns:a16="http://schemas.microsoft.com/office/drawing/2014/main" id="{1DDC08F2-10BB-4340-B5BE-FD4C24C4F3FB}"/>
              </a:ext>
            </a:extLst>
          </p:cNvPr>
          <p:cNvSpPr/>
          <p:nvPr/>
        </p:nvSpPr>
        <p:spPr>
          <a:xfrm>
            <a:off x="6249684" y="2428170"/>
            <a:ext cx="2060461" cy="1699449"/>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a:noFill/>
          <a:ln>
            <a:solidFill>
              <a:schemeClr val="accent3"/>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133" tIns="89133" rIns="89133" bIns="386948" numCol="1" spcCol="1270" anchor="t" anchorCtr="0">
            <a:noAutofit/>
          </a:bodyPr>
          <a:lstStyle/>
          <a:p>
            <a:pPr marL="285750" lvl="1" indent="-285750" algn="l" defTabSz="1333500">
              <a:lnSpc>
                <a:spcPct val="90000"/>
              </a:lnSpc>
              <a:spcBef>
                <a:spcPct val="0"/>
              </a:spcBef>
              <a:spcAft>
                <a:spcPct val="15000"/>
              </a:spcAft>
              <a:buChar char="••"/>
            </a:pPr>
            <a:endParaRPr lang="zh-CN" altLang="en-US" sz="3000" kern="1200"/>
          </a:p>
          <a:p>
            <a:pPr marL="285750" lvl="1" indent="-285750" algn="l" defTabSz="1333500">
              <a:lnSpc>
                <a:spcPct val="90000"/>
              </a:lnSpc>
              <a:spcBef>
                <a:spcPct val="0"/>
              </a:spcBef>
              <a:spcAft>
                <a:spcPct val="15000"/>
              </a:spcAft>
              <a:buChar char="••"/>
            </a:pPr>
            <a:endParaRPr lang="zh-CN" altLang="en-US" sz="3000" kern="1200"/>
          </a:p>
        </p:txBody>
      </p:sp>
      <p:sp>
        <p:nvSpPr>
          <p:cNvPr id="12" name="形状 11">
            <a:extLst>
              <a:ext uri="{FF2B5EF4-FFF2-40B4-BE49-F238E27FC236}">
                <a16:creationId xmlns:a16="http://schemas.microsoft.com/office/drawing/2014/main" id="{E57116E1-BA56-4D70-B7DB-EEC1A842E509}"/>
              </a:ext>
            </a:extLst>
          </p:cNvPr>
          <p:cNvSpPr/>
          <p:nvPr/>
        </p:nvSpPr>
        <p:spPr>
          <a:xfrm>
            <a:off x="7432171" y="2921144"/>
            <a:ext cx="2141983" cy="2141983"/>
          </a:xfrm>
          <a:prstGeom prst="leftCircularArrow">
            <a:avLst>
              <a:gd name="adj1" fmla="val 2550"/>
              <a:gd name="adj2" fmla="val 309429"/>
              <a:gd name="adj3" fmla="val 2084940"/>
              <a:gd name="adj4" fmla="val 9024489"/>
              <a:gd name="adj5" fmla="val 2975"/>
            </a:avLst>
          </a:prstGeom>
          <a:solidFill>
            <a:schemeClr val="accent3"/>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3" name="任意形状 28">
            <a:extLst>
              <a:ext uri="{FF2B5EF4-FFF2-40B4-BE49-F238E27FC236}">
                <a16:creationId xmlns:a16="http://schemas.microsoft.com/office/drawing/2014/main" id="{C8F43645-2C71-44A2-B75F-B8F4C1124D10}"/>
              </a:ext>
            </a:extLst>
          </p:cNvPr>
          <p:cNvSpPr/>
          <p:nvPr/>
        </p:nvSpPr>
        <p:spPr>
          <a:xfrm>
            <a:off x="6707564" y="3763452"/>
            <a:ext cx="1831520" cy="728335"/>
          </a:xfrm>
          <a:custGeom>
            <a:avLst/>
            <a:gdLst>
              <a:gd name="connsiteX0" fmla="*/ 0 w 1497810"/>
              <a:gd name="connsiteY0" fmla="*/ 59563 h 595630"/>
              <a:gd name="connsiteX1" fmla="*/ 59563 w 1497810"/>
              <a:gd name="connsiteY1" fmla="*/ 0 h 595630"/>
              <a:gd name="connsiteX2" fmla="*/ 1438247 w 1497810"/>
              <a:gd name="connsiteY2" fmla="*/ 0 h 595630"/>
              <a:gd name="connsiteX3" fmla="*/ 1497810 w 1497810"/>
              <a:gd name="connsiteY3" fmla="*/ 59563 h 595630"/>
              <a:gd name="connsiteX4" fmla="*/ 1497810 w 1497810"/>
              <a:gd name="connsiteY4" fmla="*/ 536067 h 595630"/>
              <a:gd name="connsiteX5" fmla="*/ 1438247 w 1497810"/>
              <a:gd name="connsiteY5" fmla="*/ 595630 h 595630"/>
              <a:gd name="connsiteX6" fmla="*/ 59563 w 1497810"/>
              <a:gd name="connsiteY6" fmla="*/ 595630 h 595630"/>
              <a:gd name="connsiteX7" fmla="*/ 0 w 1497810"/>
              <a:gd name="connsiteY7" fmla="*/ 536067 h 595630"/>
              <a:gd name="connsiteX8" fmla="*/ 0 w 1497810"/>
              <a:gd name="connsiteY8" fmla="*/ 59563 h 59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810" h="595630">
                <a:moveTo>
                  <a:pt x="0" y="59563"/>
                </a:moveTo>
                <a:cubicBezTo>
                  <a:pt x="0" y="26667"/>
                  <a:pt x="26667" y="0"/>
                  <a:pt x="59563" y="0"/>
                </a:cubicBezTo>
                <a:lnTo>
                  <a:pt x="1438247" y="0"/>
                </a:lnTo>
                <a:cubicBezTo>
                  <a:pt x="1471143" y="0"/>
                  <a:pt x="1497810" y="26667"/>
                  <a:pt x="1497810" y="59563"/>
                </a:cubicBezTo>
                <a:lnTo>
                  <a:pt x="1497810" y="536067"/>
                </a:lnTo>
                <a:cubicBezTo>
                  <a:pt x="1497810" y="568963"/>
                  <a:pt x="1471143" y="595630"/>
                  <a:pt x="1438247" y="595630"/>
                </a:cubicBezTo>
                <a:lnTo>
                  <a:pt x="59563" y="595630"/>
                </a:lnTo>
                <a:cubicBezTo>
                  <a:pt x="26667" y="595630"/>
                  <a:pt x="0" y="568963"/>
                  <a:pt x="0" y="536067"/>
                </a:cubicBezTo>
                <a:lnTo>
                  <a:pt x="0" y="59563"/>
                </a:lnTo>
                <a:close/>
              </a:path>
            </a:pathLst>
          </a:custGeom>
          <a:solidFill>
            <a:schemeClr val="accent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0310" tIns="59355" rIns="80310" bIns="59355" numCol="1" spcCol="1270" anchor="ctr" anchorCtr="0">
            <a:noAutofit/>
          </a:bodyPr>
          <a:lstStyle/>
          <a:p>
            <a:pPr lvl="0" algn="ctr" defTabSz="1466850">
              <a:lnSpc>
                <a:spcPct val="90000"/>
              </a:lnSpc>
              <a:spcBef>
                <a:spcPct val="0"/>
              </a:spcBef>
              <a:spcAft>
                <a:spcPct val="35000"/>
              </a:spcAft>
            </a:pPr>
            <a:endParaRPr lang="zh-CN" altLang="en-US" sz="3300" kern="1200"/>
          </a:p>
        </p:txBody>
      </p:sp>
      <p:sp>
        <p:nvSpPr>
          <p:cNvPr id="14" name="任意形状 29">
            <a:extLst>
              <a:ext uri="{FF2B5EF4-FFF2-40B4-BE49-F238E27FC236}">
                <a16:creationId xmlns:a16="http://schemas.microsoft.com/office/drawing/2014/main" id="{00C70707-5E10-4642-9180-D5FF3E05C39A}"/>
              </a:ext>
            </a:extLst>
          </p:cNvPr>
          <p:cNvSpPr/>
          <p:nvPr/>
        </p:nvSpPr>
        <p:spPr>
          <a:xfrm>
            <a:off x="8799205" y="2428170"/>
            <a:ext cx="2060461" cy="1699449"/>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a:ln>
            <a:solidFill>
              <a:schemeClr val="accent4"/>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133" tIns="386948" rIns="89133" bIns="89133" numCol="1" spcCol="1270" anchor="t" anchorCtr="0">
            <a:noAutofit/>
          </a:bodyPr>
          <a:lstStyle/>
          <a:p>
            <a:pPr marL="285750" lvl="1" indent="-285750" algn="l" defTabSz="1333500">
              <a:lnSpc>
                <a:spcPct val="90000"/>
              </a:lnSpc>
              <a:spcBef>
                <a:spcPct val="0"/>
              </a:spcBef>
              <a:spcAft>
                <a:spcPct val="15000"/>
              </a:spcAft>
              <a:buChar char="••"/>
            </a:pPr>
            <a:endParaRPr lang="zh-CN" altLang="en-US" sz="3000" kern="1200" dirty="0"/>
          </a:p>
          <a:p>
            <a:pPr marL="285750" lvl="1" indent="-285750" algn="l" defTabSz="1333500">
              <a:lnSpc>
                <a:spcPct val="90000"/>
              </a:lnSpc>
              <a:spcBef>
                <a:spcPct val="0"/>
              </a:spcBef>
              <a:spcAft>
                <a:spcPct val="15000"/>
              </a:spcAft>
              <a:buChar char="••"/>
            </a:pPr>
            <a:endParaRPr lang="zh-CN" altLang="en-US" sz="3000" kern="1200" dirty="0"/>
          </a:p>
        </p:txBody>
      </p:sp>
      <p:sp>
        <p:nvSpPr>
          <p:cNvPr id="15" name="任意形状 30">
            <a:extLst>
              <a:ext uri="{FF2B5EF4-FFF2-40B4-BE49-F238E27FC236}">
                <a16:creationId xmlns:a16="http://schemas.microsoft.com/office/drawing/2014/main" id="{4CA4CECE-BF4E-40D5-910E-EE4BC10F075E}"/>
              </a:ext>
            </a:extLst>
          </p:cNvPr>
          <p:cNvSpPr/>
          <p:nvPr/>
        </p:nvSpPr>
        <p:spPr>
          <a:xfrm>
            <a:off x="9257084" y="2064002"/>
            <a:ext cx="1831520" cy="728335"/>
          </a:xfrm>
          <a:custGeom>
            <a:avLst/>
            <a:gdLst>
              <a:gd name="connsiteX0" fmla="*/ 0 w 1497810"/>
              <a:gd name="connsiteY0" fmla="*/ 59563 h 595630"/>
              <a:gd name="connsiteX1" fmla="*/ 59563 w 1497810"/>
              <a:gd name="connsiteY1" fmla="*/ 0 h 595630"/>
              <a:gd name="connsiteX2" fmla="*/ 1438247 w 1497810"/>
              <a:gd name="connsiteY2" fmla="*/ 0 h 595630"/>
              <a:gd name="connsiteX3" fmla="*/ 1497810 w 1497810"/>
              <a:gd name="connsiteY3" fmla="*/ 59563 h 595630"/>
              <a:gd name="connsiteX4" fmla="*/ 1497810 w 1497810"/>
              <a:gd name="connsiteY4" fmla="*/ 536067 h 595630"/>
              <a:gd name="connsiteX5" fmla="*/ 1438247 w 1497810"/>
              <a:gd name="connsiteY5" fmla="*/ 595630 h 595630"/>
              <a:gd name="connsiteX6" fmla="*/ 59563 w 1497810"/>
              <a:gd name="connsiteY6" fmla="*/ 595630 h 595630"/>
              <a:gd name="connsiteX7" fmla="*/ 0 w 1497810"/>
              <a:gd name="connsiteY7" fmla="*/ 536067 h 595630"/>
              <a:gd name="connsiteX8" fmla="*/ 0 w 1497810"/>
              <a:gd name="connsiteY8" fmla="*/ 59563 h 59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810" h="595630">
                <a:moveTo>
                  <a:pt x="0" y="59563"/>
                </a:moveTo>
                <a:cubicBezTo>
                  <a:pt x="0" y="26667"/>
                  <a:pt x="26667" y="0"/>
                  <a:pt x="59563" y="0"/>
                </a:cubicBezTo>
                <a:lnTo>
                  <a:pt x="1438247" y="0"/>
                </a:lnTo>
                <a:cubicBezTo>
                  <a:pt x="1471143" y="0"/>
                  <a:pt x="1497810" y="26667"/>
                  <a:pt x="1497810" y="59563"/>
                </a:cubicBezTo>
                <a:lnTo>
                  <a:pt x="1497810" y="536067"/>
                </a:lnTo>
                <a:cubicBezTo>
                  <a:pt x="1497810" y="568963"/>
                  <a:pt x="1471143" y="595630"/>
                  <a:pt x="1438247" y="595630"/>
                </a:cubicBezTo>
                <a:lnTo>
                  <a:pt x="59563" y="595630"/>
                </a:lnTo>
                <a:cubicBezTo>
                  <a:pt x="26667" y="595630"/>
                  <a:pt x="0" y="568963"/>
                  <a:pt x="0" y="536067"/>
                </a:cubicBezTo>
                <a:lnTo>
                  <a:pt x="0" y="59563"/>
                </a:lnTo>
                <a:close/>
              </a:path>
            </a:pathLst>
          </a:custGeom>
          <a:solidFill>
            <a:schemeClr val="accent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0310" tIns="59355" rIns="80310" bIns="59355" numCol="1" spcCol="1270" anchor="ctr" anchorCtr="0">
            <a:noAutofit/>
          </a:bodyPr>
          <a:lstStyle/>
          <a:p>
            <a:pPr lvl="0" algn="ctr" defTabSz="1466850">
              <a:lnSpc>
                <a:spcPct val="90000"/>
              </a:lnSpc>
              <a:spcBef>
                <a:spcPct val="0"/>
              </a:spcBef>
              <a:spcAft>
                <a:spcPct val="35000"/>
              </a:spcAft>
            </a:pPr>
            <a:endParaRPr lang="zh-CN" altLang="en-US" sz="3300" kern="1200"/>
          </a:p>
        </p:txBody>
      </p:sp>
      <p:sp>
        <p:nvSpPr>
          <p:cNvPr id="16" name="文本框 8">
            <a:extLst>
              <a:ext uri="{FF2B5EF4-FFF2-40B4-BE49-F238E27FC236}">
                <a16:creationId xmlns:a16="http://schemas.microsoft.com/office/drawing/2014/main" id="{FE370671-6BE7-4D53-ADB2-7DDF96A4AB44}"/>
              </a:ext>
            </a:extLst>
          </p:cNvPr>
          <p:cNvSpPr txBox="1"/>
          <p:nvPr/>
        </p:nvSpPr>
        <p:spPr>
          <a:xfrm>
            <a:off x="1397560" y="2867819"/>
            <a:ext cx="1719944"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dirty="0">
                <a:solidFill>
                  <a:schemeClr val="tx1">
                    <a:lumMod val="65000"/>
                    <a:lumOff val="35000"/>
                  </a:schemeClr>
                </a:solidFill>
                <a:latin typeface="微软雅黑" charset="0"/>
                <a:ea typeface="微软雅黑" charset="0"/>
              </a:rPr>
              <a:t>自定义编码</a:t>
            </a:r>
          </a:p>
        </p:txBody>
      </p:sp>
      <p:sp>
        <p:nvSpPr>
          <p:cNvPr id="17" name="矩形 16">
            <a:extLst>
              <a:ext uri="{FF2B5EF4-FFF2-40B4-BE49-F238E27FC236}">
                <a16:creationId xmlns:a16="http://schemas.microsoft.com/office/drawing/2014/main" id="{D0725716-1B81-4036-BEB1-FDD7E2EB8F28}"/>
              </a:ext>
            </a:extLst>
          </p:cNvPr>
          <p:cNvSpPr/>
          <p:nvPr/>
        </p:nvSpPr>
        <p:spPr>
          <a:xfrm>
            <a:off x="1617915" y="3952166"/>
            <a:ext cx="1719944" cy="341568"/>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生成存储数据明文</a:t>
            </a:r>
            <a:endParaRPr lang="en-US" altLang="zh-CN" sz="1400" b="1" dirty="0">
              <a:solidFill>
                <a:schemeClr val="bg1"/>
              </a:solidFill>
              <a:ea typeface="微软雅黑" charset="0"/>
            </a:endParaRPr>
          </a:p>
        </p:txBody>
      </p:sp>
      <p:sp>
        <p:nvSpPr>
          <p:cNvPr id="18" name="文本框 8">
            <a:extLst>
              <a:ext uri="{FF2B5EF4-FFF2-40B4-BE49-F238E27FC236}">
                <a16:creationId xmlns:a16="http://schemas.microsoft.com/office/drawing/2014/main" id="{9F6717FF-43B7-44E9-9B44-3EAB8FE8B98C}"/>
              </a:ext>
            </a:extLst>
          </p:cNvPr>
          <p:cNvSpPr txBox="1"/>
          <p:nvPr/>
        </p:nvSpPr>
        <p:spPr>
          <a:xfrm>
            <a:off x="6475638" y="2625127"/>
            <a:ext cx="1719944" cy="2548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endParaRPr lang="zh-CN" altLang="en-US" sz="900" dirty="0">
              <a:solidFill>
                <a:schemeClr val="tx1">
                  <a:lumMod val="65000"/>
                  <a:lumOff val="35000"/>
                </a:schemeClr>
              </a:solidFill>
              <a:latin typeface="微软雅黑" charset="0"/>
              <a:ea typeface="微软雅黑" charset="0"/>
            </a:endParaRPr>
          </a:p>
        </p:txBody>
      </p:sp>
      <p:sp>
        <p:nvSpPr>
          <p:cNvPr id="19" name="矩形 18">
            <a:extLst>
              <a:ext uri="{FF2B5EF4-FFF2-40B4-BE49-F238E27FC236}">
                <a16:creationId xmlns:a16="http://schemas.microsoft.com/office/drawing/2014/main" id="{B59DB5B4-FF32-4993-95AA-8EB792369239}"/>
              </a:ext>
            </a:extLst>
          </p:cNvPr>
          <p:cNvSpPr/>
          <p:nvPr/>
        </p:nvSpPr>
        <p:spPr>
          <a:xfrm>
            <a:off x="6766196" y="3952166"/>
            <a:ext cx="1719944" cy="341568"/>
          </a:xfrm>
          <a:prstGeom prst="rect">
            <a:avLst/>
          </a:prstGeom>
        </p:spPr>
        <p:txBody>
          <a:bodyPr wrap="square">
            <a:spAutoFit/>
          </a:bodyPr>
          <a:lstStyle/>
          <a:p>
            <a:pPr algn="ctr" defTabSz="609585">
              <a:lnSpc>
                <a:spcPct val="130000"/>
              </a:lnSpc>
            </a:pPr>
            <a:r>
              <a:rPr lang="en-US" altLang="zh-CN" sz="1400" b="1" dirty="0">
                <a:solidFill>
                  <a:schemeClr val="bg1"/>
                </a:solidFill>
                <a:ea typeface="微软雅黑" charset="0"/>
              </a:rPr>
              <a:t>RSA</a:t>
            </a:r>
            <a:r>
              <a:rPr lang="zh-CN" altLang="en-US" sz="1400" b="1" dirty="0">
                <a:solidFill>
                  <a:schemeClr val="bg1"/>
                </a:solidFill>
                <a:ea typeface="微软雅黑" charset="0"/>
              </a:rPr>
              <a:t>第二次加密</a:t>
            </a:r>
            <a:endParaRPr lang="en-US" altLang="zh-CN" sz="1400" b="1" dirty="0">
              <a:solidFill>
                <a:schemeClr val="bg1"/>
              </a:solidFill>
              <a:ea typeface="微软雅黑" charset="0"/>
            </a:endParaRPr>
          </a:p>
        </p:txBody>
      </p:sp>
      <p:sp>
        <p:nvSpPr>
          <p:cNvPr id="21" name="矩形 20">
            <a:extLst>
              <a:ext uri="{FF2B5EF4-FFF2-40B4-BE49-F238E27FC236}">
                <a16:creationId xmlns:a16="http://schemas.microsoft.com/office/drawing/2014/main" id="{531CB5D8-F82D-441B-A9E8-CDAC08B177C3}"/>
              </a:ext>
            </a:extLst>
          </p:cNvPr>
          <p:cNvSpPr/>
          <p:nvPr/>
        </p:nvSpPr>
        <p:spPr>
          <a:xfrm>
            <a:off x="4213831" y="2214521"/>
            <a:ext cx="1719944" cy="341568"/>
          </a:xfrm>
          <a:prstGeom prst="rect">
            <a:avLst/>
          </a:prstGeom>
        </p:spPr>
        <p:txBody>
          <a:bodyPr wrap="square">
            <a:spAutoFit/>
          </a:bodyPr>
          <a:lstStyle/>
          <a:p>
            <a:pPr algn="ctr" defTabSz="609585">
              <a:lnSpc>
                <a:spcPct val="130000"/>
              </a:lnSpc>
            </a:pPr>
            <a:r>
              <a:rPr lang="en-US" altLang="zh-CN" sz="1400" b="1" dirty="0">
                <a:solidFill>
                  <a:schemeClr val="bg1"/>
                </a:solidFill>
                <a:ea typeface="微软雅黑" charset="0"/>
              </a:rPr>
              <a:t>ASCII</a:t>
            </a:r>
            <a:r>
              <a:rPr lang="zh-CN" altLang="en-US" sz="1400" b="1" dirty="0">
                <a:solidFill>
                  <a:schemeClr val="bg1"/>
                </a:solidFill>
                <a:ea typeface="微软雅黑" charset="0"/>
              </a:rPr>
              <a:t>码第一次加密</a:t>
            </a:r>
            <a:endParaRPr lang="en-US" altLang="zh-CN" sz="1400" b="1" dirty="0">
              <a:solidFill>
                <a:schemeClr val="bg1"/>
              </a:solidFill>
              <a:ea typeface="微软雅黑" charset="0"/>
            </a:endParaRPr>
          </a:p>
        </p:txBody>
      </p:sp>
      <p:sp>
        <p:nvSpPr>
          <p:cNvPr id="23" name="矩形 22">
            <a:extLst>
              <a:ext uri="{FF2B5EF4-FFF2-40B4-BE49-F238E27FC236}">
                <a16:creationId xmlns:a16="http://schemas.microsoft.com/office/drawing/2014/main" id="{BE8BAD53-C64A-42F4-A4D5-2D221594FC4B}"/>
              </a:ext>
            </a:extLst>
          </p:cNvPr>
          <p:cNvSpPr/>
          <p:nvPr/>
        </p:nvSpPr>
        <p:spPr>
          <a:xfrm>
            <a:off x="9321615" y="2214521"/>
            <a:ext cx="1719944" cy="344390"/>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写入加密数据</a:t>
            </a:r>
            <a:endParaRPr lang="en-US" altLang="zh-CN" sz="1400" b="1" dirty="0">
              <a:solidFill>
                <a:schemeClr val="bg1"/>
              </a:solidFill>
              <a:ea typeface="微软雅黑" charset="0"/>
            </a:endParaRPr>
          </a:p>
        </p:txBody>
      </p:sp>
      <p:sp>
        <p:nvSpPr>
          <p:cNvPr id="24" name="文本框 8">
            <a:extLst>
              <a:ext uri="{FF2B5EF4-FFF2-40B4-BE49-F238E27FC236}">
                <a16:creationId xmlns:a16="http://schemas.microsoft.com/office/drawing/2014/main" id="{B04ED431-8FEC-4601-9592-E56CBC6F5CA6}"/>
              </a:ext>
            </a:extLst>
          </p:cNvPr>
          <p:cNvSpPr txBox="1"/>
          <p:nvPr/>
        </p:nvSpPr>
        <p:spPr>
          <a:xfrm>
            <a:off x="3946742" y="2907904"/>
            <a:ext cx="1976006" cy="8535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dirty="0">
                <a:solidFill>
                  <a:schemeClr val="tx1">
                    <a:lumMod val="65000"/>
                    <a:lumOff val="35000"/>
                  </a:schemeClr>
                </a:solidFill>
                <a:latin typeface="微软雅黑" charset="0"/>
                <a:ea typeface="微软雅黑" charset="0"/>
              </a:rPr>
              <a:t>与神秘数字</a:t>
            </a:r>
            <a:endParaRPr lang="en-US" altLang="zh-CN" sz="2000" dirty="0">
              <a:solidFill>
                <a:schemeClr val="tx1">
                  <a:lumMod val="65000"/>
                  <a:lumOff val="35000"/>
                </a:schemeClr>
              </a:solidFill>
              <a:latin typeface="微软雅黑" charset="0"/>
              <a:ea typeface="微软雅黑" charset="0"/>
            </a:endParaRPr>
          </a:p>
          <a:p>
            <a:pPr>
              <a:lnSpc>
                <a:spcPct val="130000"/>
              </a:lnSpc>
            </a:pPr>
            <a:r>
              <a:rPr lang="en-US" altLang="zh-CN" sz="2000" dirty="0">
                <a:solidFill>
                  <a:schemeClr val="tx1">
                    <a:lumMod val="65000"/>
                    <a:lumOff val="35000"/>
                  </a:schemeClr>
                </a:solidFill>
                <a:latin typeface="微软雅黑" charset="0"/>
                <a:ea typeface="微软雅黑" charset="0"/>
              </a:rPr>
              <a:t>Mask</a:t>
            </a:r>
            <a:r>
              <a:rPr lang="zh-CN" altLang="en-US" sz="2000" dirty="0">
                <a:solidFill>
                  <a:schemeClr val="tx1">
                    <a:lumMod val="65000"/>
                    <a:lumOff val="35000"/>
                  </a:schemeClr>
                </a:solidFill>
                <a:latin typeface="微软雅黑" charset="0"/>
                <a:ea typeface="微软雅黑" charset="0"/>
              </a:rPr>
              <a:t>异或加密</a:t>
            </a:r>
          </a:p>
        </p:txBody>
      </p:sp>
      <p:sp>
        <p:nvSpPr>
          <p:cNvPr id="25" name="文本框 8">
            <a:extLst>
              <a:ext uri="{FF2B5EF4-FFF2-40B4-BE49-F238E27FC236}">
                <a16:creationId xmlns:a16="http://schemas.microsoft.com/office/drawing/2014/main" id="{86870C71-B1C7-4ADB-88CA-B692CFED25DB}"/>
              </a:ext>
            </a:extLst>
          </p:cNvPr>
          <p:cNvSpPr txBox="1"/>
          <p:nvPr/>
        </p:nvSpPr>
        <p:spPr>
          <a:xfrm>
            <a:off x="6426717" y="2699106"/>
            <a:ext cx="1719944" cy="8535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2000" dirty="0">
                <a:solidFill>
                  <a:schemeClr val="tx1">
                    <a:lumMod val="65000"/>
                    <a:lumOff val="35000"/>
                  </a:schemeClr>
                </a:solidFill>
                <a:latin typeface="微软雅黑" charset="0"/>
                <a:ea typeface="微软雅黑" charset="0"/>
              </a:rPr>
              <a:t>快速幂算法</a:t>
            </a:r>
            <a:endParaRPr lang="en-US" altLang="zh-CN" sz="2000" dirty="0">
              <a:solidFill>
                <a:schemeClr val="tx1">
                  <a:lumMod val="65000"/>
                  <a:lumOff val="35000"/>
                </a:schemeClr>
              </a:solidFill>
              <a:latin typeface="微软雅黑" charset="0"/>
              <a:ea typeface="微软雅黑" charset="0"/>
            </a:endParaRPr>
          </a:p>
          <a:p>
            <a:pPr algn="ctr">
              <a:lnSpc>
                <a:spcPct val="130000"/>
              </a:lnSpc>
            </a:pPr>
            <a:r>
              <a:rPr lang="zh-CN" altLang="en-US" sz="2000" dirty="0">
                <a:solidFill>
                  <a:schemeClr val="tx1">
                    <a:lumMod val="65000"/>
                    <a:lumOff val="35000"/>
                  </a:schemeClr>
                </a:solidFill>
                <a:latin typeface="微软雅黑" charset="0"/>
                <a:ea typeface="微软雅黑" charset="0"/>
              </a:rPr>
              <a:t>生成密文</a:t>
            </a:r>
          </a:p>
        </p:txBody>
      </p:sp>
      <p:sp>
        <p:nvSpPr>
          <p:cNvPr id="26" name="文本框 8">
            <a:extLst>
              <a:ext uri="{FF2B5EF4-FFF2-40B4-BE49-F238E27FC236}">
                <a16:creationId xmlns:a16="http://schemas.microsoft.com/office/drawing/2014/main" id="{C4ED7CB9-3292-4DF7-83D8-3E2C1C76047C}"/>
              </a:ext>
            </a:extLst>
          </p:cNvPr>
          <p:cNvSpPr txBox="1"/>
          <p:nvPr/>
        </p:nvSpPr>
        <p:spPr>
          <a:xfrm>
            <a:off x="9034752" y="3139885"/>
            <a:ext cx="1719944"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dirty="0">
                <a:solidFill>
                  <a:schemeClr val="tx1">
                    <a:lumMod val="65000"/>
                    <a:lumOff val="35000"/>
                  </a:schemeClr>
                </a:solidFill>
                <a:latin typeface="微软雅黑" charset="0"/>
                <a:ea typeface="微软雅黑" charset="0"/>
              </a:rPr>
              <a:t>打开数据文件</a:t>
            </a:r>
          </a:p>
        </p:txBody>
      </p:sp>
      <p:sp>
        <p:nvSpPr>
          <p:cNvPr id="27" name="椭圆 26">
            <a:extLst>
              <a:ext uri="{FF2B5EF4-FFF2-40B4-BE49-F238E27FC236}">
                <a16:creationId xmlns:a16="http://schemas.microsoft.com/office/drawing/2014/main" id="{F9585C3F-5C9E-4E01-80C5-9FFF09FC66B0}"/>
              </a:ext>
            </a:extLst>
          </p:cNvPr>
          <p:cNvSpPr/>
          <p:nvPr/>
        </p:nvSpPr>
        <p:spPr>
          <a:xfrm>
            <a:off x="208619" y="486018"/>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28" name="文本框 27">
            <a:extLst>
              <a:ext uri="{FF2B5EF4-FFF2-40B4-BE49-F238E27FC236}">
                <a16:creationId xmlns:a16="http://schemas.microsoft.com/office/drawing/2014/main" id="{5A027FD1-2837-46B7-BEB8-95AF083D382E}"/>
              </a:ext>
            </a:extLst>
          </p:cNvPr>
          <p:cNvSpPr txBox="1"/>
          <p:nvPr/>
        </p:nvSpPr>
        <p:spPr>
          <a:xfrm>
            <a:off x="215504" y="536401"/>
            <a:ext cx="470000" cy="369332"/>
          </a:xfrm>
          <a:prstGeom prst="rect">
            <a:avLst/>
          </a:prstGeom>
          <a:noFill/>
        </p:spPr>
        <p:txBody>
          <a:bodyPr wrap="none" rtlCol="0" anchor="t">
            <a:spAutoFit/>
          </a:bodyPr>
          <a:lstStyle/>
          <a:p>
            <a:pPr algn="ctr"/>
            <a:r>
              <a:rPr lang="en-US" altLang="zh-CN" b="1" dirty="0">
                <a:solidFill>
                  <a:schemeClr val="lt1"/>
                </a:solidFill>
                <a:latin typeface="汉仪正圆 55简" panose="00020600040101010101" charset="-122"/>
                <a:ea typeface="汉仪正圆 55简" panose="00020600040101010101" charset="-122"/>
                <a:sym typeface="+mn-ea"/>
              </a:rPr>
              <a:t>04</a:t>
            </a:r>
          </a:p>
        </p:txBody>
      </p:sp>
      <p:sp>
        <p:nvSpPr>
          <p:cNvPr id="29" name="文本框 28">
            <a:extLst>
              <a:ext uri="{FF2B5EF4-FFF2-40B4-BE49-F238E27FC236}">
                <a16:creationId xmlns:a16="http://schemas.microsoft.com/office/drawing/2014/main" id="{248094C0-4A6B-4342-9F97-7889DDC58289}"/>
              </a:ext>
            </a:extLst>
          </p:cNvPr>
          <p:cNvSpPr txBox="1"/>
          <p:nvPr/>
        </p:nvSpPr>
        <p:spPr>
          <a:xfrm>
            <a:off x="655253" y="521677"/>
            <a:ext cx="2032635" cy="398780"/>
          </a:xfrm>
          <a:prstGeom prst="rect">
            <a:avLst/>
          </a:prstGeom>
          <a:noFill/>
        </p:spPr>
        <p:txBody>
          <a:bodyPr wrap="square" rtlCol="0">
            <a:spAutoFit/>
          </a:bodyPr>
          <a:lstStyle/>
          <a:p>
            <a:pPr algn="l"/>
            <a:r>
              <a:rPr lang="zh-CN" altLang="en-US" sz="2000" b="1" dirty="0">
                <a:solidFill>
                  <a:srgbClr val="00D0C7"/>
                </a:solidFill>
                <a:latin typeface="汉仪正圆 55简" panose="00020600040101010101" charset="-122"/>
                <a:ea typeface="汉仪正圆 55简" panose="00020600040101010101" charset="-122"/>
              </a:rPr>
              <a:t>加密模块</a:t>
            </a:r>
          </a:p>
        </p:txBody>
      </p:sp>
    </p:spTree>
    <p:extLst>
      <p:ext uri="{BB962C8B-B14F-4D97-AF65-F5344CB8AC3E}">
        <p14:creationId xmlns:p14="http://schemas.microsoft.com/office/powerpoint/2010/main" val="852042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3EBB9ABE-328C-4228-93B6-8E977C7AB199}"/>
              </a:ext>
            </a:extLst>
          </p:cNvPr>
          <p:cNvSpPr/>
          <p:nvPr/>
        </p:nvSpPr>
        <p:spPr>
          <a:xfrm>
            <a:off x="10489839" y="3454927"/>
            <a:ext cx="1620957" cy="523220"/>
          </a:xfrm>
          <a:prstGeom prst="rect">
            <a:avLst/>
          </a:prstGeom>
          <a:noFill/>
        </p:spPr>
        <p:txBody>
          <a:bodyPr wrap="none" lIns="91440" tIns="45720" rIns="91440" bIns="45720">
            <a:spAutoFit/>
          </a:bodyPr>
          <a:lstStyle/>
          <a:p>
            <a:pPr algn="ctr"/>
            <a:r>
              <a:rPr lang="zh-CN" alt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汉仪正圆 55简" panose="00020600040101010101" charset="-122"/>
                <a:ea typeface="汉仪正圆 55简" panose="00020600040101010101" charset="-122"/>
              </a:rPr>
              <a:t>快速排序</a:t>
            </a:r>
            <a:endParaRPr lang="zh-CN" alt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5" name="图片 4" descr="51miz-E847846-201EE9BB">
            <a:extLst>
              <a:ext uri="{FF2B5EF4-FFF2-40B4-BE49-F238E27FC236}">
                <a16:creationId xmlns:a16="http://schemas.microsoft.com/office/drawing/2014/main" id="{AA007CCC-5AFD-4345-97A0-253DE8924A5A}"/>
              </a:ext>
            </a:extLst>
          </p:cNvPr>
          <p:cNvPicPr>
            <a:picLocks noChangeAspect="1"/>
          </p:cNvPicPr>
          <p:nvPr/>
        </p:nvPicPr>
        <p:blipFill>
          <a:blip r:embed="rId3"/>
          <a:stretch>
            <a:fillRect/>
          </a:stretch>
        </p:blipFill>
        <p:spPr>
          <a:xfrm>
            <a:off x="2558415" y="1818640"/>
            <a:ext cx="7074535" cy="3221355"/>
          </a:xfrm>
          <a:prstGeom prst="rect">
            <a:avLst/>
          </a:prstGeom>
        </p:spPr>
      </p:pic>
      <p:sp>
        <p:nvSpPr>
          <p:cNvPr id="6" name="文本框 5">
            <a:extLst>
              <a:ext uri="{FF2B5EF4-FFF2-40B4-BE49-F238E27FC236}">
                <a16:creationId xmlns:a16="http://schemas.microsoft.com/office/drawing/2014/main" id="{09F0FFE8-D648-46DE-A176-1745566191DE}"/>
              </a:ext>
            </a:extLst>
          </p:cNvPr>
          <p:cNvSpPr txBox="1"/>
          <p:nvPr/>
        </p:nvSpPr>
        <p:spPr>
          <a:xfrm>
            <a:off x="3342005" y="1818640"/>
            <a:ext cx="2538095" cy="829945"/>
          </a:xfrm>
          <a:prstGeom prst="rect">
            <a:avLst/>
          </a:prstGeom>
          <a:noFill/>
        </p:spPr>
        <p:txBody>
          <a:bodyPr wrap="square" rtlCol="0">
            <a:spAutoFit/>
          </a:bodyPr>
          <a:lstStyle/>
          <a:p>
            <a:pPr algn="l">
              <a:lnSpc>
                <a:spcPct val="200000"/>
              </a:lnSpc>
            </a:pPr>
            <a:r>
              <a:rPr lang="zh-CN" altLang="en-US" sz="1200" dirty="0">
                <a:solidFill>
                  <a:schemeClr val="bg1"/>
                </a:solidFill>
                <a:latin typeface="汉仪正圆 55简" panose="00020600040101010101" charset="-122"/>
                <a:ea typeface="汉仪正圆 55简" panose="00020600040101010101" charset="-122"/>
              </a:rPr>
              <a:t>在这里输入你需要的文本内容在这里输入你需要的文本内容</a:t>
            </a:r>
          </a:p>
        </p:txBody>
      </p:sp>
      <p:sp>
        <p:nvSpPr>
          <p:cNvPr id="7" name="文本框 6">
            <a:extLst>
              <a:ext uri="{FF2B5EF4-FFF2-40B4-BE49-F238E27FC236}">
                <a16:creationId xmlns:a16="http://schemas.microsoft.com/office/drawing/2014/main" id="{02C8C04A-2DC0-4375-8CCB-AE033F00C649}"/>
              </a:ext>
            </a:extLst>
          </p:cNvPr>
          <p:cNvSpPr txBox="1"/>
          <p:nvPr/>
        </p:nvSpPr>
        <p:spPr>
          <a:xfrm>
            <a:off x="1294765" y="3977640"/>
            <a:ext cx="2538095" cy="829945"/>
          </a:xfrm>
          <a:prstGeom prst="rect">
            <a:avLst/>
          </a:prstGeom>
          <a:noFill/>
        </p:spPr>
        <p:txBody>
          <a:bodyPr wrap="square" rtlCol="0">
            <a:spAutoFit/>
          </a:bodyPr>
          <a:lstStyle/>
          <a:p>
            <a:pPr algn="l">
              <a:lnSpc>
                <a:spcPct val="200000"/>
              </a:lnSpc>
            </a:pPr>
            <a:r>
              <a:rPr lang="zh-CN" altLang="en-US" sz="1200" dirty="0">
                <a:solidFill>
                  <a:schemeClr val="bg1"/>
                </a:solidFill>
                <a:latin typeface="汉仪正圆 55简" panose="00020600040101010101" charset="-122"/>
                <a:ea typeface="汉仪正圆 55简" panose="00020600040101010101" charset="-122"/>
              </a:rPr>
              <a:t>在这里输入你需要的文本内容在这里输入你需要的文本内容</a:t>
            </a:r>
          </a:p>
        </p:txBody>
      </p:sp>
      <p:sp>
        <p:nvSpPr>
          <p:cNvPr id="8" name="文本框 7">
            <a:extLst>
              <a:ext uri="{FF2B5EF4-FFF2-40B4-BE49-F238E27FC236}">
                <a16:creationId xmlns:a16="http://schemas.microsoft.com/office/drawing/2014/main" id="{A754836C-C867-43BC-AB16-FBBB6D4F3C30}"/>
              </a:ext>
            </a:extLst>
          </p:cNvPr>
          <p:cNvSpPr txBox="1"/>
          <p:nvPr/>
        </p:nvSpPr>
        <p:spPr>
          <a:xfrm>
            <a:off x="6089015" y="5013960"/>
            <a:ext cx="2538095" cy="829945"/>
          </a:xfrm>
          <a:prstGeom prst="rect">
            <a:avLst/>
          </a:prstGeom>
          <a:noFill/>
        </p:spPr>
        <p:txBody>
          <a:bodyPr wrap="square" rtlCol="0">
            <a:spAutoFit/>
          </a:bodyPr>
          <a:lstStyle/>
          <a:p>
            <a:pPr algn="l">
              <a:lnSpc>
                <a:spcPct val="200000"/>
              </a:lnSpc>
            </a:pPr>
            <a:r>
              <a:rPr lang="zh-CN" altLang="en-US" sz="1200" dirty="0">
                <a:solidFill>
                  <a:schemeClr val="bg1"/>
                </a:solidFill>
                <a:latin typeface="汉仪正圆 55简" panose="00020600040101010101" charset="-122"/>
                <a:ea typeface="汉仪正圆 55简" panose="00020600040101010101" charset="-122"/>
              </a:rPr>
              <a:t>在这里输入你需要的文本内容在这里输入你需要的文本内容</a:t>
            </a:r>
          </a:p>
        </p:txBody>
      </p:sp>
      <p:sp>
        <p:nvSpPr>
          <p:cNvPr id="10" name="文本框 9">
            <a:extLst>
              <a:ext uri="{FF2B5EF4-FFF2-40B4-BE49-F238E27FC236}">
                <a16:creationId xmlns:a16="http://schemas.microsoft.com/office/drawing/2014/main" id="{6EA787D3-F0A3-462F-9265-2799ABFDFC1D}"/>
              </a:ext>
            </a:extLst>
          </p:cNvPr>
          <p:cNvSpPr txBox="1"/>
          <p:nvPr/>
        </p:nvSpPr>
        <p:spPr>
          <a:xfrm>
            <a:off x="8771890" y="1195070"/>
            <a:ext cx="2538095" cy="829945"/>
          </a:xfrm>
          <a:prstGeom prst="rect">
            <a:avLst/>
          </a:prstGeom>
          <a:noFill/>
        </p:spPr>
        <p:txBody>
          <a:bodyPr wrap="square" rtlCol="0">
            <a:spAutoFit/>
          </a:bodyPr>
          <a:lstStyle/>
          <a:p>
            <a:pPr algn="l">
              <a:lnSpc>
                <a:spcPct val="200000"/>
              </a:lnSpc>
            </a:pPr>
            <a:r>
              <a:rPr lang="zh-CN" altLang="en-US" sz="1200" dirty="0">
                <a:solidFill>
                  <a:schemeClr val="bg1"/>
                </a:solidFill>
                <a:latin typeface="汉仪正圆 55简" panose="00020600040101010101" charset="-122"/>
                <a:ea typeface="汉仪正圆 55简" panose="00020600040101010101" charset="-122"/>
              </a:rPr>
              <a:t>在这里输入你需要的文本内容在这里输入你需要的文本内容</a:t>
            </a:r>
          </a:p>
        </p:txBody>
      </p:sp>
      <p:sp>
        <p:nvSpPr>
          <p:cNvPr id="11" name="椭圆 10">
            <a:extLst>
              <a:ext uri="{FF2B5EF4-FFF2-40B4-BE49-F238E27FC236}">
                <a16:creationId xmlns:a16="http://schemas.microsoft.com/office/drawing/2014/main" id="{7D22BEED-0C85-4510-A82B-019E84EC3ACF}"/>
              </a:ext>
            </a:extLst>
          </p:cNvPr>
          <p:cNvSpPr/>
          <p:nvPr/>
        </p:nvSpPr>
        <p:spPr>
          <a:xfrm>
            <a:off x="4078605" y="2802890"/>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6B0B47EB-7884-42D9-9EC3-5D9BAC8B4240}"/>
              </a:ext>
            </a:extLst>
          </p:cNvPr>
          <p:cNvSpPr/>
          <p:nvPr/>
        </p:nvSpPr>
        <p:spPr>
          <a:xfrm>
            <a:off x="2867660" y="3771265"/>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3B4E40B0-E57B-47A6-AC7F-0DF8D84BB663}"/>
              </a:ext>
            </a:extLst>
          </p:cNvPr>
          <p:cNvSpPr/>
          <p:nvPr/>
        </p:nvSpPr>
        <p:spPr>
          <a:xfrm>
            <a:off x="5673725" y="4807585"/>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B70638F2-26E1-44CF-B612-957762A70147}"/>
              </a:ext>
            </a:extLst>
          </p:cNvPr>
          <p:cNvSpPr/>
          <p:nvPr/>
        </p:nvSpPr>
        <p:spPr>
          <a:xfrm>
            <a:off x="8287098" y="4374873"/>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C073BA7D-4DC2-4033-B45F-B5C04E165E18}"/>
              </a:ext>
            </a:extLst>
          </p:cNvPr>
          <p:cNvSpPr/>
          <p:nvPr/>
        </p:nvSpPr>
        <p:spPr>
          <a:xfrm>
            <a:off x="8532232" y="1242933"/>
            <a:ext cx="206375" cy="20637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62F6443-E831-4897-B58F-37DF9F897035}"/>
              </a:ext>
            </a:extLst>
          </p:cNvPr>
          <p:cNvSpPr txBox="1"/>
          <p:nvPr/>
        </p:nvSpPr>
        <p:spPr>
          <a:xfrm>
            <a:off x="1935332" y="4011295"/>
            <a:ext cx="1138703" cy="369332"/>
          </a:xfrm>
          <a:prstGeom prst="rect">
            <a:avLst/>
          </a:prstGeom>
          <a:noFill/>
        </p:spPr>
        <p:txBody>
          <a:bodyPr wrap="square" rtlCol="0">
            <a:spAutoFit/>
          </a:bodyPr>
          <a:lstStyle/>
          <a:p>
            <a:pPr algn="l"/>
            <a:r>
              <a:rPr lang="zh-CN" altLang="en-US" b="1" dirty="0">
                <a:solidFill>
                  <a:srgbClr val="00D0C7"/>
                </a:solidFill>
                <a:latin typeface="汉仪正圆 55简" panose="00020600040101010101" charset="-122"/>
                <a:ea typeface="汉仪正圆 55简" panose="00020600040101010101" charset="-122"/>
              </a:rPr>
              <a:t>安全登录</a:t>
            </a:r>
          </a:p>
        </p:txBody>
      </p:sp>
      <p:sp>
        <p:nvSpPr>
          <p:cNvPr id="17" name="椭圆 16">
            <a:extLst>
              <a:ext uri="{FF2B5EF4-FFF2-40B4-BE49-F238E27FC236}">
                <a16:creationId xmlns:a16="http://schemas.microsoft.com/office/drawing/2014/main" id="{88E09992-C638-45D0-A7BB-7E90A7F833F1}"/>
              </a:ext>
            </a:extLst>
          </p:cNvPr>
          <p:cNvSpPr/>
          <p:nvPr/>
        </p:nvSpPr>
        <p:spPr>
          <a:xfrm>
            <a:off x="208619" y="486018"/>
            <a:ext cx="476885" cy="476885"/>
          </a:xfrm>
          <a:prstGeom prst="ellipse">
            <a:avLst/>
          </a:prstGeom>
          <a:solidFill>
            <a:srgbClr val="00D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latin typeface="汉仪正圆 55简" panose="00020600040101010101" charset="-122"/>
              <a:ea typeface="汉仪正圆 55简" panose="00020600040101010101" charset="-122"/>
            </a:endParaRPr>
          </a:p>
        </p:txBody>
      </p:sp>
      <p:sp>
        <p:nvSpPr>
          <p:cNvPr id="18" name="文本框 17">
            <a:extLst>
              <a:ext uri="{FF2B5EF4-FFF2-40B4-BE49-F238E27FC236}">
                <a16:creationId xmlns:a16="http://schemas.microsoft.com/office/drawing/2014/main" id="{68466C7F-7297-4C9F-851F-188ACD930529}"/>
              </a:ext>
            </a:extLst>
          </p:cNvPr>
          <p:cNvSpPr txBox="1"/>
          <p:nvPr/>
        </p:nvSpPr>
        <p:spPr>
          <a:xfrm>
            <a:off x="215504" y="536401"/>
            <a:ext cx="470000" cy="369332"/>
          </a:xfrm>
          <a:prstGeom prst="rect">
            <a:avLst/>
          </a:prstGeom>
          <a:noFill/>
        </p:spPr>
        <p:txBody>
          <a:bodyPr wrap="none" rtlCol="0" anchor="t">
            <a:spAutoFit/>
          </a:bodyPr>
          <a:lstStyle/>
          <a:p>
            <a:pPr algn="ctr"/>
            <a:r>
              <a:rPr lang="en-US" altLang="zh-CN" b="1" dirty="0">
                <a:solidFill>
                  <a:schemeClr val="lt1"/>
                </a:solidFill>
                <a:latin typeface="汉仪正圆 55简" panose="00020600040101010101" charset="-122"/>
                <a:ea typeface="汉仪正圆 55简" panose="00020600040101010101" charset="-122"/>
                <a:sym typeface="+mn-ea"/>
              </a:rPr>
              <a:t>05</a:t>
            </a:r>
          </a:p>
        </p:txBody>
      </p:sp>
      <p:sp>
        <p:nvSpPr>
          <p:cNvPr id="19" name="文本框 18">
            <a:extLst>
              <a:ext uri="{FF2B5EF4-FFF2-40B4-BE49-F238E27FC236}">
                <a16:creationId xmlns:a16="http://schemas.microsoft.com/office/drawing/2014/main" id="{4267402F-1BE1-4426-B406-E8FA1959E637}"/>
              </a:ext>
            </a:extLst>
          </p:cNvPr>
          <p:cNvSpPr txBox="1"/>
          <p:nvPr/>
        </p:nvSpPr>
        <p:spPr>
          <a:xfrm>
            <a:off x="655253" y="521677"/>
            <a:ext cx="2032635" cy="398780"/>
          </a:xfrm>
          <a:prstGeom prst="rect">
            <a:avLst/>
          </a:prstGeom>
          <a:noFill/>
        </p:spPr>
        <p:txBody>
          <a:bodyPr wrap="square" rtlCol="0">
            <a:spAutoFit/>
          </a:bodyPr>
          <a:lstStyle/>
          <a:p>
            <a:pPr algn="l"/>
            <a:r>
              <a:rPr lang="zh-CN" altLang="en-US" sz="2000" b="1" dirty="0">
                <a:solidFill>
                  <a:srgbClr val="00D0C7"/>
                </a:solidFill>
                <a:latin typeface="汉仪正圆 55简" panose="00020600040101010101" charset="-122"/>
                <a:ea typeface="汉仪正圆 55简" panose="00020600040101010101" charset="-122"/>
              </a:rPr>
              <a:t>游戏主菜单</a:t>
            </a:r>
          </a:p>
        </p:txBody>
      </p:sp>
      <p:sp>
        <p:nvSpPr>
          <p:cNvPr id="20" name="文本框 19">
            <a:extLst>
              <a:ext uri="{FF2B5EF4-FFF2-40B4-BE49-F238E27FC236}">
                <a16:creationId xmlns:a16="http://schemas.microsoft.com/office/drawing/2014/main" id="{3C78ED3C-C980-488F-845C-D6785C4073E4}"/>
              </a:ext>
            </a:extLst>
          </p:cNvPr>
          <p:cNvSpPr txBox="1"/>
          <p:nvPr/>
        </p:nvSpPr>
        <p:spPr>
          <a:xfrm>
            <a:off x="4417216" y="2498090"/>
            <a:ext cx="761851" cy="368300"/>
          </a:xfrm>
          <a:prstGeom prst="rect">
            <a:avLst/>
          </a:prstGeom>
          <a:noFill/>
        </p:spPr>
        <p:txBody>
          <a:bodyPr wrap="square" rtlCol="0">
            <a:spAutoFit/>
          </a:bodyPr>
          <a:lstStyle/>
          <a:p>
            <a:pPr algn="l"/>
            <a:r>
              <a:rPr lang="zh-CN" altLang="en-US" b="1" dirty="0">
                <a:solidFill>
                  <a:srgbClr val="00D0C7"/>
                </a:solidFill>
                <a:latin typeface="汉仪正圆 55简" panose="00020600040101010101" charset="-122"/>
                <a:ea typeface="汉仪正圆 55简" panose="00020600040101010101" charset="-122"/>
              </a:rPr>
              <a:t>注册</a:t>
            </a:r>
          </a:p>
        </p:txBody>
      </p:sp>
      <p:sp>
        <p:nvSpPr>
          <p:cNvPr id="21" name="文本框 20">
            <a:extLst>
              <a:ext uri="{FF2B5EF4-FFF2-40B4-BE49-F238E27FC236}">
                <a16:creationId xmlns:a16="http://schemas.microsoft.com/office/drawing/2014/main" id="{12BB6B58-7D39-4217-A636-CDF89B1E0D5C}"/>
              </a:ext>
            </a:extLst>
          </p:cNvPr>
          <p:cNvSpPr txBox="1"/>
          <p:nvPr/>
        </p:nvSpPr>
        <p:spPr>
          <a:xfrm>
            <a:off x="5883485" y="5039995"/>
            <a:ext cx="1538247" cy="369332"/>
          </a:xfrm>
          <a:prstGeom prst="rect">
            <a:avLst/>
          </a:prstGeom>
          <a:noFill/>
        </p:spPr>
        <p:txBody>
          <a:bodyPr wrap="square" rtlCol="0">
            <a:spAutoFit/>
          </a:bodyPr>
          <a:lstStyle/>
          <a:p>
            <a:pPr algn="l"/>
            <a:r>
              <a:rPr lang="zh-CN" altLang="en-US" b="1" dirty="0">
                <a:solidFill>
                  <a:srgbClr val="00D0C7"/>
                </a:solidFill>
                <a:latin typeface="汉仪正圆 55简" panose="00020600040101010101" charset="-122"/>
                <a:ea typeface="汉仪正圆 55简" panose="00020600040101010101" charset="-122"/>
              </a:rPr>
              <a:t>关卡式闯关</a:t>
            </a:r>
          </a:p>
        </p:txBody>
      </p:sp>
      <p:sp>
        <p:nvSpPr>
          <p:cNvPr id="22" name="文本框 21">
            <a:extLst>
              <a:ext uri="{FF2B5EF4-FFF2-40B4-BE49-F238E27FC236}">
                <a16:creationId xmlns:a16="http://schemas.microsoft.com/office/drawing/2014/main" id="{0FDF8DEA-C108-45BD-A614-50923369F160}"/>
              </a:ext>
            </a:extLst>
          </p:cNvPr>
          <p:cNvSpPr txBox="1"/>
          <p:nvPr/>
        </p:nvSpPr>
        <p:spPr>
          <a:xfrm>
            <a:off x="8421579" y="4602957"/>
            <a:ext cx="1538247" cy="369332"/>
          </a:xfrm>
          <a:prstGeom prst="rect">
            <a:avLst/>
          </a:prstGeom>
          <a:noFill/>
        </p:spPr>
        <p:txBody>
          <a:bodyPr wrap="square" rtlCol="0">
            <a:spAutoFit/>
          </a:bodyPr>
          <a:lstStyle/>
          <a:p>
            <a:pPr algn="l"/>
            <a:r>
              <a:rPr lang="zh-CN" altLang="en-US" b="1" dirty="0">
                <a:solidFill>
                  <a:srgbClr val="00D0C7"/>
                </a:solidFill>
                <a:latin typeface="汉仪正圆 55简" panose="00020600040101010101" charset="-122"/>
                <a:ea typeface="汉仪正圆 55简" panose="00020600040101010101" charset="-122"/>
              </a:rPr>
              <a:t>竞技排名</a:t>
            </a:r>
          </a:p>
        </p:txBody>
      </p:sp>
      <p:sp>
        <p:nvSpPr>
          <p:cNvPr id="23" name="文本框 22">
            <a:extLst>
              <a:ext uri="{FF2B5EF4-FFF2-40B4-BE49-F238E27FC236}">
                <a16:creationId xmlns:a16="http://schemas.microsoft.com/office/drawing/2014/main" id="{297613C1-834C-4BFE-80ED-E2F8EF7D540D}"/>
              </a:ext>
            </a:extLst>
          </p:cNvPr>
          <p:cNvSpPr txBox="1"/>
          <p:nvPr/>
        </p:nvSpPr>
        <p:spPr>
          <a:xfrm>
            <a:off x="8738607" y="1169035"/>
            <a:ext cx="1779159" cy="369332"/>
          </a:xfrm>
          <a:prstGeom prst="rect">
            <a:avLst/>
          </a:prstGeom>
          <a:noFill/>
        </p:spPr>
        <p:txBody>
          <a:bodyPr wrap="square" rtlCol="0">
            <a:spAutoFit/>
          </a:bodyPr>
          <a:lstStyle/>
          <a:p>
            <a:pPr algn="l"/>
            <a:r>
              <a:rPr lang="zh-CN" altLang="en-US" b="1" dirty="0">
                <a:solidFill>
                  <a:srgbClr val="00D0C7"/>
                </a:solidFill>
                <a:latin typeface="汉仪正圆 55简" panose="00020600040101010101" charset="-122"/>
                <a:ea typeface="汉仪正圆 55简" panose="00020600040101010101" charset="-122"/>
              </a:rPr>
              <a:t>最高得分记录</a:t>
            </a:r>
          </a:p>
        </p:txBody>
      </p:sp>
      <p:pic>
        <p:nvPicPr>
          <p:cNvPr id="25" name="图片 24">
            <a:extLst>
              <a:ext uri="{FF2B5EF4-FFF2-40B4-BE49-F238E27FC236}">
                <a16:creationId xmlns:a16="http://schemas.microsoft.com/office/drawing/2014/main" id="{559022C6-E93D-425E-81BC-190B4460EFE5}"/>
              </a:ext>
            </a:extLst>
          </p:cNvPr>
          <p:cNvPicPr>
            <a:picLocks noChangeAspect="1"/>
          </p:cNvPicPr>
          <p:nvPr/>
        </p:nvPicPr>
        <p:blipFill>
          <a:blip r:embed="rId4"/>
          <a:stretch>
            <a:fillRect/>
          </a:stretch>
        </p:blipFill>
        <p:spPr>
          <a:xfrm>
            <a:off x="287574" y="4707085"/>
            <a:ext cx="2190476" cy="1771429"/>
          </a:xfrm>
          <a:prstGeom prst="rect">
            <a:avLst/>
          </a:prstGeom>
        </p:spPr>
      </p:pic>
      <p:pic>
        <p:nvPicPr>
          <p:cNvPr id="27" name="图片 26">
            <a:extLst>
              <a:ext uri="{FF2B5EF4-FFF2-40B4-BE49-F238E27FC236}">
                <a16:creationId xmlns:a16="http://schemas.microsoft.com/office/drawing/2014/main" id="{05D17E07-B9D3-4CC2-93B3-D2EDF0D6CE15}"/>
              </a:ext>
            </a:extLst>
          </p:cNvPr>
          <p:cNvPicPr>
            <a:picLocks noChangeAspect="1"/>
          </p:cNvPicPr>
          <p:nvPr/>
        </p:nvPicPr>
        <p:blipFill>
          <a:blip r:embed="rId5"/>
          <a:stretch>
            <a:fillRect/>
          </a:stretch>
        </p:blipFill>
        <p:spPr>
          <a:xfrm>
            <a:off x="2837321" y="12114"/>
            <a:ext cx="3474582" cy="2313842"/>
          </a:xfrm>
          <a:prstGeom prst="rect">
            <a:avLst/>
          </a:prstGeom>
        </p:spPr>
      </p:pic>
      <p:pic>
        <p:nvPicPr>
          <p:cNvPr id="29" name="图片 28">
            <a:extLst>
              <a:ext uri="{FF2B5EF4-FFF2-40B4-BE49-F238E27FC236}">
                <a16:creationId xmlns:a16="http://schemas.microsoft.com/office/drawing/2014/main" id="{CBFBEA80-476B-48AE-935D-F34FD2BEE6F5}"/>
              </a:ext>
            </a:extLst>
          </p:cNvPr>
          <p:cNvPicPr>
            <a:picLocks noChangeAspect="1"/>
          </p:cNvPicPr>
          <p:nvPr/>
        </p:nvPicPr>
        <p:blipFill>
          <a:blip r:embed="rId6"/>
          <a:stretch>
            <a:fillRect/>
          </a:stretch>
        </p:blipFill>
        <p:spPr>
          <a:xfrm>
            <a:off x="6347936" y="5573075"/>
            <a:ext cx="4952381" cy="533333"/>
          </a:xfrm>
          <a:prstGeom prst="rect">
            <a:avLst/>
          </a:prstGeom>
        </p:spPr>
      </p:pic>
      <p:pic>
        <p:nvPicPr>
          <p:cNvPr id="31" name="图片 30">
            <a:extLst>
              <a:ext uri="{FF2B5EF4-FFF2-40B4-BE49-F238E27FC236}">
                <a16:creationId xmlns:a16="http://schemas.microsoft.com/office/drawing/2014/main" id="{B83888C1-40FC-4637-9D2E-EE508EC1AEA4}"/>
              </a:ext>
            </a:extLst>
          </p:cNvPr>
          <p:cNvPicPr>
            <a:picLocks noChangeAspect="1"/>
          </p:cNvPicPr>
          <p:nvPr/>
        </p:nvPicPr>
        <p:blipFill>
          <a:blip r:embed="rId7"/>
          <a:stretch>
            <a:fillRect/>
          </a:stretch>
        </p:blipFill>
        <p:spPr>
          <a:xfrm>
            <a:off x="197447" y="1545951"/>
            <a:ext cx="11358611" cy="1832034"/>
          </a:xfrm>
          <a:prstGeom prst="rect">
            <a:avLst/>
          </a:prstGeom>
        </p:spPr>
      </p:pic>
      <p:pic>
        <p:nvPicPr>
          <p:cNvPr id="33" name="图片 32">
            <a:extLst>
              <a:ext uri="{FF2B5EF4-FFF2-40B4-BE49-F238E27FC236}">
                <a16:creationId xmlns:a16="http://schemas.microsoft.com/office/drawing/2014/main" id="{7BA5FBA5-0879-443B-9CCC-0323E2D6FD18}"/>
              </a:ext>
            </a:extLst>
          </p:cNvPr>
          <p:cNvPicPr>
            <a:picLocks noChangeAspect="1"/>
          </p:cNvPicPr>
          <p:nvPr/>
        </p:nvPicPr>
        <p:blipFill>
          <a:blip r:embed="rId8"/>
          <a:stretch>
            <a:fillRect/>
          </a:stretch>
        </p:blipFill>
        <p:spPr>
          <a:xfrm>
            <a:off x="164035" y="1504597"/>
            <a:ext cx="9552381" cy="2266667"/>
          </a:xfrm>
          <a:prstGeom prst="rect">
            <a:avLst/>
          </a:prstGeom>
        </p:spPr>
      </p:pic>
      <p:cxnSp>
        <p:nvCxnSpPr>
          <p:cNvPr id="41" name="直接箭头连接符 40">
            <a:extLst>
              <a:ext uri="{FF2B5EF4-FFF2-40B4-BE49-F238E27FC236}">
                <a16:creationId xmlns:a16="http://schemas.microsoft.com/office/drawing/2014/main" id="{806EC952-D910-47D1-9178-5F48A0758F95}"/>
              </a:ext>
            </a:extLst>
          </p:cNvPr>
          <p:cNvCxnSpPr>
            <a:cxnSpLocks/>
          </p:cNvCxnSpPr>
          <p:nvPr/>
        </p:nvCxnSpPr>
        <p:spPr>
          <a:xfrm flipV="1">
            <a:off x="9478978" y="3874452"/>
            <a:ext cx="1010861" cy="9033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35">
            <a:extLst>
              <a:ext uri="{FF2B5EF4-FFF2-40B4-BE49-F238E27FC236}">
                <a16:creationId xmlns:a16="http://schemas.microsoft.com/office/drawing/2014/main" id="{57E5C803-FA1D-4C3F-AF8A-8FFC2F567EC1}"/>
              </a:ext>
            </a:extLst>
          </p:cNvPr>
          <p:cNvCxnSpPr>
            <a:cxnSpLocks/>
          </p:cNvCxnSpPr>
          <p:nvPr/>
        </p:nvCxnSpPr>
        <p:spPr>
          <a:xfrm rot="16200000" flipH="1">
            <a:off x="9664862" y="1807567"/>
            <a:ext cx="1785158" cy="1319605"/>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10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7"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7"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7"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7"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anim calcmode="lin" valueType="num">
                                      <p:cBhvr>
                                        <p:cTn id="56" dur="1000" fill="hold"/>
                                        <p:tgtEl>
                                          <p:spTgt spid="14"/>
                                        </p:tgtEl>
                                        <p:attrNameLst>
                                          <p:attrName>ppt_x</p:attrName>
                                        </p:attrNameLst>
                                      </p:cBhvr>
                                      <p:tavLst>
                                        <p:tav tm="0">
                                          <p:val>
                                            <p:strVal val="#ppt_x"/>
                                          </p:val>
                                        </p:tav>
                                        <p:tav tm="100000">
                                          <p:val>
                                            <p:strVal val="#ppt_x"/>
                                          </p:val>
                                        </p:tav>
                                      </p:tavLst>
                                    </p:anim>
                                    <p:anim calcmode="lin" valueType="num">
                                      <p:cBhvr>
                                        <p:cTn id="57" dur="1000" fill="hold"/>
                                        <p:tgtEl>
                                          <p:spTgt spid="14"/>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7" presetClass="entr" presetSubtype="0"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1000"/>
                                        <p:tgtEl>
                                          <p:spTgt spid="25"/>
                                        </p:tgtEl>
                                      </p:cBhvr>
                                    </p:animEffect>
                                    <p:anim calcmode="lin" valueType="num">
                                      <p:cBhvr>
                                        <p:cTn id="69" dur="1000" fill="hold"/>
                                        <p:tgtEl>
                                          <p:spTgt spid="25"/>
                                        </p:tgtEl>
                                        <p:attrNameLst>
                                          <p:attrName>ppt_x</p:attrName>
                                        </p:attrNameLst>
                                      </p:cBhvr>
                                      <p:tavLst>
                                        <p:tav tm="0">
                                          <p:val>
                                            <p:strVal val="#ppt_x"/>
                                          </p:val>
                                        </p:tav>
                                        <p:tav tm="100000">
                                          <p:val>
                                            <p:strVal val="#ppt_x"/>
                                          </p:val>
                                        </p:tav>
                                      </p:tavLst>
                                    </p:anim>
                                    <p:anim calcmode="lin" valueType="num">
                                      <p:cBhvr>
                                        <p:cTn id="7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7"/>
                                        </p:tgtEl>
                                        <p:attrNameLst>
                                          <p:attrName>style.visibility</p:attrName>
                                        </p:attrNameLst>
                                      </p:cBhvr>
                                      <p:to>
                                        <p:strVal val="visible"/>
                                      </p:to>
                                    </p:set>
                                    <p:anim calcmode="lin" valueType="num">
                                      <p:cBhvr additive="base">
                                        <p:cTn id="81" dur="500" fill="hold"/>
                                        <p:tgtEl>
                                          <p:spTgt spid="27"/>
                                        </p:tgtEl>
                                        <p:attrNameLst>
                                          <p:attrName>ppt_x</p:attrName>
                                        </p:attrNameLst>
                                      </p:cBhvr>
                                      <p:tavLst>
                                        <p:tav tm="0">
                                          <p:val>
                                            <p:strVal val="#ppt_x"/>
                                          </p:val>
                                        </p:tav>
                                        <p:tav tm="100000">
                                          <p:val>
                                            <p:strVal val="#ppt_x"/>
                                          </p:val>
                                        </p:tav>
                                      </p:tavLst>
                                    </p:anim>
                                    <p:anim calcmode="lin" valueType="num">
                                      <p:cBhvr additive="base">
                                        <p:cTn id="8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1000"/>
                                        <p:tgtEl>
                                          <p:spTgt spid="31"/>
                                        </p:tgtEl>
                                      </p:cBhvr>
                                    </p:animEffect>
                                    <p:anim calcmode="lin" valueType="num">
                                      <p:cBhvr>
                                        <p:cTn id="88" dur="1000" fill="hold"/>
                                        <p:tgtEl>
                                          <p:spTgt spid="31"/>
                                        </p:tgtEl>
                                        <p:attrNameLst>
                                          <p:attrName>ppt_x</p:attrName>
                                        </p:attrNameLst>
                                      </p:cBhvr>
                                      <p:tavLst>
                                        <p:tav tm="0">
                                          <p:val>
                                            <p:strVal val="#ppt_x"/>
                                          </p:val>
                                        </p:tav>
                                        <p:tav tm="100000">
                                          <p:val>
                                            <p:strVal val="#ppt_x"/>
                                          </p:val>
                                        </p:tav>
                                      </p:tavLst>
                                    </p:anim>
                                    <p:anim calcmode="lin" valueType="num">
                                      <p:cBhvr>
                                        <p:cTn id="8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6" presetClass="entr" presetSubtype="21" fill="hold" nodeType="click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barn(inVertical)">
                                      <p:cBhvr>
                                        <p:cTn id="94" dur="500"/>
                                        <p:tgtEl>
                                          <p:spTgt spid="33"/>
                                        </p:tgtEl>
                                      </p:cBhvr>
                                    </p:animEffect>
                                  </p:childTnLst>
                                </p:cTn>
                              </p:par>
                            </p:childTnLst>
                          </p:cTn>
                        </p:par>
                      </p:childTnLst>
                    </p:cTn>
                  </p:par>
                  <p:par>
                    <p:cTn id="95" fill="hold">
                      <p:stCondLst>
                        <p:cond delay="indefinite"/>
                      </p:stCondLst>
                      <p:childTnLst>
                        <p:par>
                          <p:cTn id="96" fill="hold">
                            <p:stCondLst>
                              <p:cond delay="0"/>
                            </p:stCondLst>
                            <p:childTnLst>
                              <p:par>
                                <p:cTn id="97" presetID="45" presetClass="entr" presetSubtype="0" fill="hold" grpId="0" nodeType="click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fade">
                                      <p:cBhvr>
                                        <p:cTn id="99" dur="1000"/>
                                        <p:tgtEl>
                                          <p:spTgt spid="34"/>
                                        </p:tgtEl>
                                      </p:cBhvr>
                                    </p:animEffect>
                                    <p:anim calcmode="lin" valueType="num">
                                      <p:cBhvr>
                                        <p:cTn id="100" dur="1000" fill="hold"/>
                                        <p:tgtEl>
                                          <p:spTgt spid="34"/>
                                        </p:tgtEl>
                                        <p:attrNameLst>
                                          <p:attrName>ppt_w</p:attrName>
                                        </p:attrNameLst>
                                      </p:cBhvr>
                                      <p:tavLst>
                                        <p:tav tm="0" fmla="#ppt_w*sin(2.5*pi*$)">
                                          <p:val>
                                            <p:fltVal val="0"/>
                                          </p:val>
                                        </p:tav>
                                        <p:tav tm="100000">
                                          <p:val>
                                            <p:fltVal val="1"/>
                                          </p:val>
                                        </p:tav>
                                      </p:tavLst>
                                    </p:anim>
                                    <p:anim calcmode="lin" valueType="num">
                                      <p:cBhvr>
                                        <p:cTn id="101" dur="1000" fill="hold"/>
                                        <p:tgtEl>
                                          <p:spTgt spid="34"/>
                                        </p:tgtEl>
                                        <p:attrNameLst>
                                          <p:attrName>ppt_h</p:attrName>
                                        </p:attrNameLst>
                                      </p:cBhvr>
                                      <p:tavLst>
                                        <p:tav tm="0">
                                          <p:val>
                                            <p:strVal val="#ppt_h"/>
                                          </p:val>
                                        </p:tav>
                                        <p:tav tm="100000">
                                          <p:val>
                                            <p:strVal val="#ppt_h"/>
                                          </p:val>
                                        </p:tav>
                                      </p:tavLst>
                                    </p:anim>
                                  </p:childTnLst>
                                </p:cTn>
                              </p:par>
                              <p:par>
                                <p:cTn id="102" presetID="45" presetClass="entr" presetSubtype="0" fill="hold"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1000"/>
                                        <p:tgtEl>
                                          <p:spTgt spid="36"/>
                                        </p:tgtEl>
                                      </p:cBhvr>
                                    </p:animEffect>
                                    <p:anim calcmode="lin" valueType="num">
                                      <p:cBhvr>
                                        <p:cTn id="105" dur="1000" fill="hold"/>
                                        <p:tgtEl>
                                          <p:spTgt spid="36"/>
                                        </p:tgtEl>
                                        <p:attrNameLst>
                                          <p:attrName>ppt_w</p:attrName>
                                        </p:attrNameLst>
                                      </p:cBhvr>
                                      <p:tavLst>
                                        <p:tav tm="0" fmla="#ppt_w*sin(2.5*pi*$)">
                                          <p:val>
                                            <p:fltVal val="0"/>
                                          </p:val>
                                        </p:tav>
                                        <p:tav tm="100000">
                                          <p:val>
                                            <p:fltVal val="1"/>
                                          </p:val>
                                        </p:tav>
                                      </p:tavLst>
                                    </p:anim>
                                    <p:anim calcmode="lin" valueType="num">
                                      <p:cBhvr>
                                        <p:cTn id="106" dur="1000" fill="hold"/>
                                        <p:tgtEl>
                                          <p:spTgt spid="36"/>
                                        </p:tgtEl>
                                        <p:attrNameLst>
                                          <p:attrName>ppt_h</p:attrName>
                                        </p:attrNameLst>
                                      </p:cBhvr>
                                      <p:tavLst>
                                        <p:tav tm="0">
                                          <p:val>
                                            <p:strVal val="#ppt_h"/>
                                          </p:val>
                                        </p:tav>
                                        <p:tav tm="100000">
                                          <p:val>
                                            <p:strVal val="#ppt_h"/>
                                          </p:val>
                                        </p:tav>
                                      </p:tavLst>
                                    </p:anim>
                                  </p:childTnLst>
                                </p:cTn>
                              </p:par>
                              <p:par>
                                <p:cTn id="107" presetID="45" presetClass="entr" presetSubtype="0" fill="hold"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fade">
                                      <p:cBhvr>
                                        <p:cTn id="109" dur="1000"/>
                                        <p:tgtEl>
                                          <p:spTgt spid="41"/>
                                        </p:tgtEl>
                                      </p:cBhvr>
                                    </p:animEffect>
                                    <p:anim calcmode="lin" valueType="num">
                                      <p:cBhvr>
                                        <p:cTn id="110" dur="1000" fill="hold"/>
                                        <p:tgtEl>
                                          <p:spTgt spid="41"/>
                                        </p:tgtEl>
                                        <p:attrNameLst>
                                          <p:attrName>ppt_w</p:attrName>
                                        </p:attrNameLst>
                                      </p:cBhvr>
                                      <p:tavLst>
                                        <p:tav tm="0" fmla="#ppt_w*sin(2.5*pi*$)">
                                          <p:val>
                                            <p:fltVal val="0"/>
                                          </p:val>
                                        </p:tav>
                                        <p:tav tm="100000">
                                          <p:val>
                                            <p:fltVal val="1"/>
                                          </p:val>
                                        </p:tav>
                                      </p:tavLst>
                                    </p:anim>
                                    <p:anim calcmode="lin" valueType="num">
                                      <p:cBhvr>
                                        <p:cTn id="111" dur="1000" fill="hold"/>
                                        <p:tgtEl>
                                          <p:spTgt spid="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6" grpId="0"/>
      <p:bldP spid="6" grpId="1"/>
      <p:bldP spid="7" grpId="0"/>
      <p:bldP spid="7" grpId="1"/>
      <p:bldP spid="8" grpId="0"/>
      <p:bldP spid="8" grpId="1"/>
      <p:bldP spid="10" grpId="0"/>
      <p:bldP spid="10" grpId="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142.537007874015,&quot;width&quot;:10223.11968503937}"/>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150,&quot;width&quot;:1377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142.537007874015,&quot;width&quot;:10223.11968503937}"/>
</p:tagLst>
</file>

<file path=ppt/theme/theme1.xml><?xml version="1.0" encoding="utf-8"?>
<a:theme xmlns:a="http://schemas.openxmlformats.org/drawingml/2006/main" name="Office 主题">
  <a:themeElements>
    <a:clrScheme name="自定义 86">
      <a:dk1>
        <a:srgbClr val="000000"/>
      </a:dk1>
      <a:lt1>
        <a:srgbClr val="FFFFFF"/>
      </a:lt1>
      <a:dk2>
        <a:srgbClr val="000000"/>
      </a:dk2>
      <a:lt2>
        <a:srgbClr val="FFFDFD"/>
      </a:lt2>
      <a:accent1>
        <a:srgbClr val="FAA0AA"/>
      </a:accent1>
      <a:accent2>
        <a:srgbClr val="F5E5E4"/>
      </a:accent2>
      <a:accent3>
        <a:srgbClr val="AACED2"/>
      </a:accent3>
      <a:accent4>
        <a:srgbClr val="009FB8"/>
      </a:accent4>
      <a:accent5>
        <a:srgbClr val="FFBBB3"/>
      </a:accent5>
      <a:accent6>
        <a:srgbClr val="515151"/>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1415</TotalTime>
  <Words>2139</Words>
  <Application>Microsoft Office PowerPoint</Application>
  <PresentationFormat>宽屏</PresentationFormat>
  <Paragraphs>302</Paragraphs>
  <Slides>64</Slides>
  <Notes>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64</vt:i4>
      </vt:variant>
    </vt:vector>
  </HeadingPairs>
  <TitlesOfParts>
    <vt:vector size="77" baseType="lpstr">
      <vt:lpstr>汉仪正圆 55简</vt:lpstr>
      <vt:lpstr>华文中宋</vt:lpstr>
      <vt:lpstr>宋体</vt:lpstr>
      <vt:lpstr>微软雅黑</vt:lpstr>
      <vt:lpstr>微软雅黑</vt:lpstr>
      <vt:lpstr>Arial</vt:lpstr>
      <vt:lpstr>Calibri</vt:lpstr>
      <vt:lpstr>Cambria Math</vt:lpstr>
      <vt:lpstr>Century Gothic</vt:lpstr>
      <vt:lpstr>Consolas</vt:lpstr>
      <vt:lpstr>Segoe UI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C++ Dev-</cp:lastModifiedBy>
  <cp:revision>148</cp:revision>
  <dcterms:created xsi:type="dcterms:W3CDTF">2015-08-18T02:51:41Z</dcterms:created>
  <dcterms:modified xsi:type="dcterms:W3CDTF">2021-12-30T08:19:43Z</dcterms:modified>
  <cp:category/>
</cp:coreProperties>
</file>